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9.xml" ContentType="application/vnd.openxmlformats-officedocument.presentationml.notesSlide+xml"/>
  <Override PartName="/ppt/comments/comment6.xml" ContentType="application/vnd.openxmlformats-officedocument.presentationml.comments+xml"/>
  <Override PartName="/ppt/notesSlides/notesSlide10.xml" ContentType="application/vnd.openxmlformats-officedocument.presentationml.notesSlide+xml"/>
  <Override PartName="/ppt/comments/comment7.xml" ContentType="application/vnd.openxmlformats-officedocument.presentationml.comments+xml"/>
  <Override PartName="/ppt/notesSlides/notesSlide11.xml" ContentType="application/vnd.openxmlformats-officedocument.presentationml.notesSlide+xml"/>
  <Override PartName="/ppt/comments/comment8.xml" ContentType="application/vnd.openxmlformats-officedocument.presentationml.comments+xml"/>
  <Override PartName="/ppt/notesSlides/notesSlide12.xml" ContentType="application/vnd.openxmlformats-officedocument.presentationml.notesSlide+xml"/>
  <Override PartName="/ppt/comments/comment9.xml" ContentType="application/vnd.openxmlformats-officedocument.presentationml.comments+xml"/>
  <Override PartName="/ppt/notesSlides/notesSlide13.xml" ContentType="application/vnd.openxmlformats-officedocument.presentationml.notesSlide+xml"/>
  <Override PartName="/ppt/comments/comment10.xml" ContentType="application/vnd.openxmlformats-officedocument.presentationml.comments+xml"/>
  <Override PartName="/ppt/notesSlides/notesSlide14.xml" ContentType="application/vnd.openxmlformats-officedocument.presentationml.notesSlide+xml"/>
  <Override PartName="/ppt/comments/comment11.xml" ContentType="application/vnd.openxmlformats-officedocument.presentationml.comments+xml"/>
  <Override PartName="/ppt/notesSlides/notesSlide15.xml" ContentType="application/vnd.openxmlformats-officedocument.presentationml.notesSlide+xml"/>
  <Override PartName="/ppt/comments/comment12.xml" ContentType="application/vnd.openxmlformats-officedocument.presentationml.comment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omments/comment13.xml" ContentType="application/vnd.openxmlformats-officedocument.presentationml.comments+xml"/>
  <Override PartName="/ppt/notesSlides/notesSlide19.xml" ContentType="application/vnd.openxmlformats-officedocument.presentationml.notesSlide+xml"/>
  <Override PartName="/ppt/comments/comment14.xml" ContentType="application/vnd.openxmlformats-officedocument.presentationml.comments+xml"/>
  <Override PartName="/ppt/notesSlides/notesSlide20.xml" ContentType="application/vnd.openxmlformats-officedocument.presentationml.notesSlide+xml"/>
  <Override PartName="/ppt/comments/comment15.xml" ContentType="application/vnd.openxmlformats-officedocument.presentationml.comment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omments/comment16.xml" ContentType="application/vnd.openxmlformats-officedocument.presentationml.comment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omments/comment17.xml" ContentType="application/vnd.openxmlformats-officedocument.presentationml.comments+xml"/>
  <Override PartName="/ppt/notesSlides/notesSlide28.xml" ContentType="application/vnd.openxmlformats-officedocument.presentationml.notesSlide+xml"/>
  <Override PartName="/ppt/comments/comment18.xml" ContentType="application/vnd.openxmlformats-officedocument.presentationml.comments+xml"/>
  <Override PartName="/ppt/notesSlides/notesSlide29.xml" ContentType="application/vnd.openxmlformats-officedocument.presentationml.notesSlide+xml"/>
  <Override PartName="/ppt/comments/comment19.xml" ContentType="application/vnd.openxmlformats-officedocument.presentationml.comments+xml"/>
  <Override PartName="/ppt/notesSlides/notesSlide30.xml" ContentType="application/vnd.openxmlformats-officedocument.presentationml.notesSlide+xml"/>
  <Override PartName="/ppt/comments/comment20.xml" ContentType="application/vnd.openxmlformats-officedocument.presentationml.comments+xml"/>
  <Override PartName="/ppt/notesSlides/notesSlide31.xml" ContentType="application/vnd.openxmlformats-officedocument.presentationml.notesSlide+xml"/>
  <Override PartName="/ppt/comments/comment21.xml" ContentType="application/vnd.openxmlformats-officedocument.presentationml.comments+xml"/>
  <Override PartName="/ppt/notesSlides/notesSlide32.xml" ContentType="application/vnd.openxmlformats-officedocument.presentationml.notesSlide+xml"/>
  <Override PartName="/ppt/comments/comment22.xml" ContentType="application/vnd.openxmlformats-officedocument.presentationml.comments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omments/comment23.xml" ContentType="application/vnd.openxmlformats-officedocument.presentationml.comments+xml"/>
  <Override PartName="/ppt/notesSlides/notesSlide35.xml" ContentType="application/vnd.openxmlformats-officedocument.presentationml.notesSlide+xml"/>
  <Override PartName="/ppt/comments/comment24.xml" ContentType="application/vnd.openxmlformats-officedocument.presentationml.comments+xml"/>
  <Override PartName="/ppt/notesSlides/notesSlide36.xml" ContentType="application/vnd.openxmlformats-officedocument.presentationml.notesSlide+xml"/>
  <Override PartName="/ppt/comments/comment25.xml" ContentType="application/vnd.openxmlformats-officedocument.presentationml.comments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comments/comment26.xml" ContentType="application/vnd.openxmlformats-officedocument.presentationml.comments+xml"/>
  <Override PartName="/ppt/notesSlides/notesSlide44.xml" ContentType="application/vnd.openxmlformats-officedocument.presentationml.notesSlide+xml"/>
  <Override PartName="/ppt/comments/comment27.xml" ContentType="application/vnd.openxmlformats-officedocument.presentationml.comments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comments/comment28.xml" ContentType="application/vnd.openxmlformats-officedocument.presentationml.comments+xml"/>
  <Override PartName="/ppt/notesSlides/notesSlide49.xml" ContentType="application/vnd.openxmlformats-officedocument.presentationml.notesSlide+xml"/>
  <Override PartName="/ppt/comments/comment29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73" r:id="rId2"/>
    <p:sldId id="332" r:id="rId3"/>
    <p:sldId id="279" r:id="rId4"/>
    <p:sldId id="274" r:id="rId5"/>
    <p:sldId id="275" r:id="rId6"/>
    <p:sldId id="276" r:id="rId7"/>
    <p:sldId id="277" r:id="rId8"/>
    <p:sldId id="333" r:id="rId9"/>
    <p:sldId id="284" r:id="rId10"/>
    <p:sldId id="256" r:id="rId11"/>
    <p:sldId id="322" r:id="rId12"/>
    <p:sldId id="337" r:id="rId13"/>
    <p:sldId id="323" r:id="rId14"/>
    <p:sldId id="338" r:id="rId15"/>
    <p:sldId id="324" r:id="rId16"/>
    <p:sldId id="285" r:id="rId17"/>
    <p:sldId id="258" r:id="rId18"/>
    <p:sldId id="271" r:id="rId19"/>
    <p:sldId id="296" r:id="rId20"/>
    <p:sldId id="336" r:id="rId21"/>
    <p:sldId id="286" r:id="rId22"/>
    <p:sldId id="257" r:id="rId23"/>
    <p:sldId id="330" r:id="rId24"/>
    <p:sldId id="331" r:id="rId25"/>
    <p:sldId id="280" r:id="rId26"/>
    <p:sldId id="259" r:id="rId27"/>
    <p:sldId id="292" r:id="rId28"/>
    <p:sldId id="278" r:id="rId29"/>
    <p:sldId id="294" r:id="rId30"/>
    <p:sldId id="293" r:id="rId31"/>
    <p:sldId id="300" r:id="rId32"/>
    <p:sldId id="297" r:id="rId33"/>
    <p:sldId id="298" r:id="rId34"/>
    <p:sldId id="299" r:id="rId35"/>
    <p:sldId id="310" r:id="rId36"/>
    <p:sldId id="311" r:id="rId37"/>
    <p:sldId id="314" r:id="rId38"/>
    <p:sldId id="315" r:id="rId39"/>
    <p:sldId id="312" r:id="rId40"/>
    <p:sldId id="313" r:id="rId41"/>
    <p:sldId id="316" r:id="rId42"/>
    <p:sldId id="317" r:id="rId43"/>
    <p:sldId id="318" r:id="rId44"/>
    <p:sldId id="319" r:id="rId45"/>
    <p:sldId id="265" r:id="rId46"/>
    <p:sldId id="269" r:id="rId47"/>
    <p:sldId id="287" r:id="rId48"/>
    <p:sldId id="334" r:id="rId49"/>
    <p:sldId id="335" r:id="rId5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ogin" id="{0CEDC889-2D86-4B07-8FF7-67B26E02FC18}">
          <p14:sldIdLst>
            <p14:sldId id="273"/>
            <p14:sldId id="332"/>
          </p14:sldIdLst>
        </p14:section>
        <p14:section name="Tela inicial e menus" id="{C665D00A-1E8F-4CA8-876C-DA77AB0DAD8E}">
          <p14:sldIdLst>
            <p14:sldId id="279"/>
            <p14:sldId id="274"/>
            <p14:sldId id="275"/>
            <p14:sldId id="276"/>
            <p14:sldId id="277"/>
          </p14:sldIdLst>
        </p14:section>
        <p14:section name="Alterar senha" id="{94C7120D-FE9F-4A15-B3E8-C29CBCEACF4E}">
          <p14:sldIdLst>
            <p14:sldId id="333"/>
          </p14:sldIdLst>
        </p14:section>
        <p14:section name="Cadastro de atletas/membros" id="{DD13C395-5B7E-4619-96B9-956B92663EA9}">
          <p14:sldIdLst>
            <p14:sldId id="284"/>
            <p14:sldId id="256"/>
            <p14:sldId id="322"/>
            <p14:sldId id="337"/>
            <p14:sldId id="323"/>
            <p14:sldId id="338"/>
            <p14:sldId id="324"/>
          </p14:sldIdLst>
        </p14:section>
        <p14:section name="Cadastro de árbitros/representantes" id="{AF892E04-97CB-4DCC-A85B-C7D86E5C623E}">
          <p14:sldIdLst>
            <p14:sldId id="285"/>
            <p14:sldId id="258"/>
          </p14:sldIdLst>
        </p14:section>
        <p14:section name="Cadastro de campeonatos" id="{79BC11F8-A25C-4AD8-AA3D-93D604FA15ED}">
          <p14:sldIdLst>
            <p14:sldId id="271"/>
            <p14:sldId id="296"/>
            <p14:sldId id="336"/>
          </p14:sldIdLst>
        </p14:section>
        <p14:section name="Cadastro de clubes" id="{6CA7F2E7-E2A9-4BCF-BCAC-44173520B322}">
          <p14:sldIdLst>
            <p14:sldId id="286"/>
            <p14:sldId id="257"/>
            <p14:sldId id="330"/>
            <p14:sldId id="331"/>
          </p14:sldIdLst>
        </p14:section>
        <p14:section name="Cadastro de estádios" id="{91F889DC-A47E-42FE-905E-5D4BB0528911}">
          <p14:sldIdLst>
            <p14:sldId id="280"/>
            <p14:sldId id="259"/>
          </p14:sldIdLst>
        </p14:section>
        <p14:section name="Cadastro de súmulas" id="{E2EA1C35-DA41-4BAD-B9D4-5D4768C1B9D5}">
          <p14:sldIdLst>
            <p14:sldId id="292"/>
            <p14:sldId id="278"/>
            <p14:sldId id="294"/>
            <p14:sldId id="293"/>
            <p14:sldId id="300"/>
            <p14:sldId id="297"/>
            <p14:sldId id="298"/>
            <p14:sldId id="299"/>
          </p14:sldIdLst>
        </p14:section>
        <p14:section name="Relatório de gols" id="{69906A55-23EC-4453-AEB2-9378335308D2}">
          <p14:sldIdLst>
            <p14:sldId id="310"/>
            <p14:sldId id="311"/>
          </p14:sldIdLst>
        </p14:section>
        <p14:section name="Relatório de jogos" id="{C996CF09-BC1A-4A01-BAD6-E40C5014ABEC}">
          <p14:sldIdLst>
            <p14:sldId id="314"/>
            <p14:sldId id="315"/>
          </p14:sldIdLst>
        </p14:section>
        <p14:section name="Relatório de atletas" id="{D486C905-0E66-4E3E-AB05-0DD38DAC81CB}">
          <p14:sldIdLst>
            <p14:sldId id="312"/>
            <p14:sldId id="313"/>
          </p14:sldIdLst>
        </p14:section>
        <p14:section name="Relatório de cartões" id="{EB0B6D08-B9E6-4399-A86B-2A03D6099B28}">
          <p14:sldIdLst>
            <p14:sldId id="316"/>
            <p14:sldId id="317"/>
          </p14:sldIdLst>
        </p14:section>
        <p14:section name="Relatório de penalizações" id="{3EFBD2BC-9BAB-4D6F-9135-90ED75FD4D7C}">
          <p14:sldIdLst>
            <p14:sldId id="318"/>
            <p14:sldId id="319"/>
          </p14:sldIdLst>
        </p14:section>
        <p14:section name="Cadastro de artigos" id="{D29FF295-3FEA-4DF6-8E95-70E756EB2327}">
          <p14:sldIdLst>
            <p14:sldId id="265"/>
            <p14:sldId id="269"/>
          </p14:sldIdLst>
        </p14:section>
        <p14:section name="Cadastro de usuários" id="{0529DFEF-5218-4E83-962C-9A946827D7AB}">
          <p14:sldIdLst>
            <p14:sldId id="287"/>
            <p14:sldId id="334"/>
            <p14:sldId id="33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nrique Bispo dos Santos" initials="HBdS" lastIdx="104" clrIdx="0">
    <p:extLst>
      <p:ext uri="{19B8F6BF-5375-455C-9EA6-DF929625EA0E}">
        <p15:presenceInfo xmlns:p15="http://schemas.microsoft.com/office/powerpoint/2012/main" userId="1e36067b666217d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C6"/>
    <a:srgbClr val="EEEEEE"/>
    <a:srgbClr val="5484AA"/>
    <a:srgbClr val="F3F5F9"/>
    <a:srgbClr val="7E8C8D"/>
    <a:srgbClr val="847545"/>
    <a:srgbClr val="008272"/>
    <a:srgbClr val="217346"/>
    <a:srgbClr val="80397B"/>
    <a:srgbClr val="D247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52" autoAdjust="0"/>
    <p:restoredTop sz="92609" autoAdjust="0"/>
  </p:normalViewPr>
  <p:slideViewPr>
    <p:cSldViewPr snapToGrid="0">
      <p:cViewPr varScale="1">
        <p:scale>
          <a:sx n="71" d="100"/>
          <a:sy n="71" d="100"/>
        </p:scale>
        <p:origin x="84" y="4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5:52:39.327" idx="6">
    <p:pos x="5211" y="2133"/>
    <p:text>Ao digitar o login e mudar para o campo senha, a foto do usuário deve ser carregada à esquerda.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04:42.391" idx="19">
    <p:pos x="2717" y="1763"/>
    <p:text>Foto do usuário, por trás do logo da UniLigas.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1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15:58.484" idx="57">
    <p:pos x="1738" y="1154"/>
    <p:text>Ao clicar na ocorrência vinculada, o usuário deve ser levado à respectiva súmula, no cartão correspondente.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16:09.915" idx="58">
    <p:pos x="6255" y="1162"/>
    <p:text>Apenas penas não cumpridas, nem pagas, nem absolvidas se permitirão ser excluídas.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1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16:40.318" idx="59">
    <p:pos x="3902" y="479"/>
    <p:text>Devem aparecer as ocorrências do atleta/membro em questão com cor do cartão, data e hora.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16:58.707" idx="60">
    <p:pos x="3976" y="1154"/>
    <p:text>Botão adicionar: coloca o artigo e parágrafo selecionados na lista de cadastrados.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17:38.696" idx="61">
    <p:pos x="3984" y="1549"/>
    <p:text>Botão remover: tira a entrada selecionada da lista de cadastrados.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18:42.270" idx="62">
    <p:pos x="5285" y="1475"/>
    <p:text>Os campos Dias, Jogos, Cestas e Pontos devem ser numéricos.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1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22:21.182" idx="63">
    <p:pos x="1787" y="792"/>
    <p:text>Aceita apenas arquivos de imagem de até 2MB.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23:20.215" idx="65">
    <p:pos x="4898" y="800"/>
    <p:text>Botão Enviar (faz o upload do arquivo e recarrega a tabela).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23:48.589" idx="66">
    <p:pos x="5704" y="1343"/>
    <p:text>Botão Baixar (faz o download do arquivo).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1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33:23.770" idx="73">
    <p:pos x="4075" y="314"/>
    <p:text>O número de jogos  se refere ao último ano em que se há registro daquele campeonato, bem como as datas do primeiro e último jogo.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1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31:04.188" idx="70">
    <p:pos x="4527" y="1244"/>
    <p:text>Botão Adicionar: permite que a pessoa escreva o nome de outra rodada no fim da lista.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31:57.820" idx="71">
    <p:pos x="4536" y="1656"/>
    <p:text>Botão Remover: tira a entrada selecionada da lista de rodadas.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1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32:43.445" idx="72">
    <p:pos x="1672" y="594"/>
    <p:text>Devem aparecer o nome e a categoria do campeonato cujo botão foi clicado na tela de exibição.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35:15.800" idx="75">
    <p:pos x="1030" y="1277"/>
    <p:text>Devem aparecer apenas os clubes que possuem atletas na categoria do campeonato. Caso já hajam clubes inscritos, a tabela deve carregar mostrando apenas estes.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35:43.579" idx="76">
    <p:pos x="1195" y="965"/>
    <p:text>Caso não hajam clubes inscritos, esta caixa de seleção deve estar desativada. Caso já hajam clubes inscritos, esta caixa de seleção deve estar marcada.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37:34.462" idx="77">
    <p:pos x="3902" y="1294"/>
    <p:text>Devem aparecer apenas os atletas da categoria do campeonato. Caso já hajam atletas inscritos, a tabela deve carregar mostrando apenas estes. Atletas cumprindo pena devem aparecer com a caixa de seleção desativada. Ao marcar um atleta, seu clube fica marcado automaticamente, caso ainda não esteja.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37:58.535" idx="78">
    <p:pos x="4034" y="940"/>
    <p:text>Caso não hajam atletas inscritos, esta caixa de seleção deve estar desativada. Caso já hajam atletas inscritos, esta caixa de seleção deve estar marcada.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1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42:05.165" idx="79">
    <p:pos x="2158" y="1261"/>
    <p:text>Campo CNPJ: deve ser validado para o padrão xx.xxx.xxx/xxxx-xx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1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44:14.383" idx="81">
    <p:pos x="6790" y="487"/>
    <p:text>Apenas súmulas não fechadas se permitem ser excluídas.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1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46:43.476" idx="82">
    <p:pos x="2586" y="-122"/>
    <p:text>Botão Fechar súmula: só deve aparecer se a súmula já tiver sido cadastrada anteriormente.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47:21.181" idx="83">
    <p:pos x="5638" y="915"/>
    <p:text>Devem aparecer apenas as rodadas presentes e os clubes com atletas inscritos no campeonato selecionado.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47:50.280" idx="84">
    <p:pos x="3647" y="1557"/>
    <p:text>Ao selecionar um clube, todos os atletas inscritos no campeonato selecionado devem aparecer na lista.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1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48:32.401" idx="86">
    <p:pos x="3236" y="-39"/>
    <p:text>Botão cancelar: deve retornar à lista de súmulas, caso a súmula tenha sido fechada anteriormente, ou ao cadastro inicial da súmula, caso contrário.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48:55.859" idx="87">
    <p:pos x="3614" y="4017"/>
    <p:text>Todos os dirigentes de cada clube devem aparecer na respectiva lista.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49:13.431" idx="88">
    <p:pos x="3729" y="2158"/>
    <p:text>Ao clicar no botão X em atletas/dirigentes que compareceram, o atleta/dirigente selecionado não será removido da lista, e sim será marcado que ele não compareceu. Ao selecionar um atleta/dirigente que não compareceu, o botão X deve se tornar +.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6:03:30.314" idx="17">
    <p:pos x="3795" y="512"/>
    <p:text>Cada botão deve ser ampliado ligeiramente ao passar o mouse por cima.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04:02.897" idx="18">
    <p:pos x="5688" y="240"/>
    <p:text>Botão de fechar (cancela o login).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2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50:02.093" idx="89">
    <p:pos x="3351" y="2166"/>
    <p:text>A duração total do 1º e do 2º tempo deve ser calculada automaticamente ao digitar o início e o fim de cada um.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2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50:28.973" idx="90">
    <p:pos x="4272" y="1071"/>
    <p:text>A cada representante clicado, este deve aparecer na lista de representantes selecionados.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2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51:49.388" idx="91">
    <p:pos x="3968" y="1080"/>
    <p:text>Apenas as equipes cadastradas nesta súmula e os atletas que compareceram devem aparecer em suas respectivas listas.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52:07.695" idx="92">
    <p:pos x="4988" y="1195"/>
    <p:text>Botão Adicionar: coloca um gol na lista, se todos os campos estiverem preenchidos.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2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53:45.286" idx="93">
    <p:pos x="5902" y="1837"/>
    <p:text>Botão Adicionar: coloca um cartão na lista se todos os campos (exceto observações) estiverem preenchidos.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2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54:42.198" idx="94">
    <p:pos x="2042" y="-89"/>
    <p:text>Apenas gols realizados no intervalo buscado são contabilizados.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54:57.231" idx="95">
    <p:pos x="3005" y="-81"/>
    <p:text>Botão Filtros: abre a barra de filtros adicionais.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2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56:00.007" idx="96">
    <p:pos x="3030" y="-130"/>
    <p:text>Botão Filtros: recolhe a barra de filtros sem atualizar os resultados.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56:41.282" idx="97">
    <p:pos x="6511" y="463"/>
    <p:text>Botão Aplicar filtro: recolhe a barra de filtros e atualiza os resultados.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57:04.109" idx="98">
    <p:pos x="2964" y="372"/>
    <p:text>Devem aparecem apenas as rodadas presentes no campeonato selecionado.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57:14.115" idx="99">
    <p:pos x="4791" y="397"/>
    <p:text>Ao usar o filtro de campeonato e rodada, o filtro de categoria é desfeito. Ao usar o filtro de categoria, o filtro de campeonato e rodada é desfeito.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2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58:32.278" idx="100">
    <p:pos x="2051" y="-113"/>
    <p:text>Apenas penalizações iniciadas no intervalo buscado são contabilizadas.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2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58:59.737" idx="101">
    <p:pos x="4371" y="372"/>
    <p:text>Pelo menos uma das situações deve estar selecionada para que o filtro seja aplicado.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2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59:50.356" idx="102">
    <p:pos x="5054" y="775"/>
    <p:text>Ao clicar em resetar, a senha do usuário será redefinida para a senha padrão.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2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8:00:08.828" idx="103">
    <p:pos x="1368" y="660"/>
    <p:text>Ao clicar nas caixas de seleção desta coluna, todas as caixas da respectiva linha devem ser marcadas/desmarcadas (exceto em Relatórios).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8:00:56.068" idx="104">
    <p:pos x="1014" y="833"/>
    <p:text>Ao clicar nas caixas de seleção desta linha, todas as caixas da respectiva coluna devem ser marcadas/desmarcadas.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6:00:24.961" idx="10">
    <p:pos x="5482" y="2"/>
    <p:text>Deve aparecer a liga que o usuário escolheu na tela anterior.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01:11.540" idx="11">
    <p:pos x="6428" y="-179"/>
    <p:text>Botão para sair (retorna à tela de login).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01:33.866" idx="12">
    <p:pos x="7407" y="-179"/>
    <p:text>Foto do usuário.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01:45.486" idx="13">
    <p:pos x="561" y="-179"/>
    <p:text>Logo da UniLigas.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02:08.529" idx="14">
    <p:pos x="1162" y="191"/>
    <p:text>Nome da tela atual.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02:20.326" idx="15">
    <p:pos x="142" y="-122"/>
    <p:text>Acesso ao menu.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6:02:31.804" idx="16">
    <p:pos x="512" y="1697"/>
    <p:text>Botão de sair (retorna à tela de login).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06:07.245" idx="20">
    <p:pos x="652" y="364"/>
    <p:text>Botão home (retorna ao painel administrativo).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5:57:53.637" idx="7">
    <p:pos x="4494" y="677"/>
    <p:text>Caso o usuário erre a senha atual, o campo deve ficar ressaltado em vermelho.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5:58:56.055" idx="8">
    <p:pos x="4495" y="1146"/>
    <p:text>Caso a senha nova não seja igual nos dois campos, ambos devem ficar ressaltados em vermelho.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08:28.189" idx="22">
    <p:pos x="4544" y="306"/>
    <p:text>Botão fechar (cancela a alteração, retornando à tela em que o usuário se encontrava previamente).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09:35.639" idx="25">
    <p:pos x="3038" y="1705"/>
    <p:text>Botão salvar (confere se a senha atual está correta e se os dois campos da nova senha conferem, possivelmente alterando a senha).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10:47.305" idx="26">
    <p:pos x="4347" y="1688"/>
    <p:text>Botão cancelar (cancela a alteração, retornando à tela em que o usuário se encontrava previamente).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6:00:15.845" idx="9">
    <p:pos x="6700" y="372"/>
    <p:text>Todos os campos devem permitir a ordenação dos registros de forma crescente e decrescente, exceto campos com dados não ordenáveis.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19:08.662" idx="28">
    <p:pos x="3820" y="-105"/>
    <p:text>O filtro digitado ao lado deve ser aplicado ao clicar no botão pesquisar.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19:35.925" idx="29">
    <p:pos x="4832" y="-97"/>
    <p:text>Botão novo (leva ao cadastro de um novo registro, caso o usuário tenha permissão para tal).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23:32.923" idx="31">
    <p:pos x="6066" y="759"/>
    <p:text>Botão editar (leva à tela de cadastro, porém alterando os dados deste registro).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24:09.656" idx="32">
    <p:pos x="6560" y="759"/>
    <p:text>Apenas registros sem nenhum vínculo se permitem ser excluídos, caso contrário são apenas desativados (para os quais o botão excluir se torna reativar).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6:41:27.024" idx="33">
    <p:pos x="2149" y="1039"/>
    <p:text>Aceita apenas arquivos de imagem de até 2MB. Caso já haja uma foto, o texto enviar foto só deve aparecer ao passar o mouse por cima da foto.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41:46.646" idx="34">
    <p:pos x="1787" y="-89"/>
    <p:text>Botão gravar (valida todos os campos, possivelmente realçando os campos errados em vermelho e possivelmente gravando o registro). Campos não obrigatórios: foto, dois dos campos de telefones, complemento e observações.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42:56.784" idx="35">
    <p:pos x="2651" y="-64"/>
    <p:text>Botão cancelar (cancela o registro e retorna à tela de exibição).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45:28.120" idx="37">
    <p:pos x="2215" y="1771"/>
    <p:text>Situação atual do atleta/membro (OK ou não OK/cumprindo pena).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46:08.093" idx="38">
    <p:pos x="6280" y="759"/>
    <p:text>Caso haja vínculo vigente, mostrar o clube atual e a data de fim do vínculo, assim como o cargo no clube e as categorias, caso seja atleta.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47:05.427" idx="39">
    <p:pos x="3935" y="421"/>
    <p:text>Cada botão deve ser destacado ao passar o mouse por cima.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47:22.973" idx="40">
    <p:pos x="2997" y="1327"/>
    <p:text>Campo RG: deve ser validado para o padrão xx.xxx.xxx-x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47:49.447" idx="41">
    <p:pos x="3828" y="1318"/>
    <p:text>Campo CPF: deve ser validado para o padrão xxx.xxx.xxx-xx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48:15.177" idx="42">
    <p:pos x="4717" y="1434"/>
    <p:text>Campo Data de nasc.: deve ser validado no padrão dd/mm/aaaa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48:41.757" idx="43">
    <p:pos x="1779" y="2232"/>
    <p:text>Campo Telefone: deve ser validado para o padrão (xx) xxxx-xxxx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49:30.421" idx="44">
    <p:pos x="2560" y="2223"/>
    <p:text>Campo Celular: deve ser validado para o padrão (xx) xxxxx-xxxx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50:01.792" idx="45">
    <p:pos x="3745" y="2207"/>
    <p:text>Campo Outro telefone: deve ser validado para o padrão do campo Telefone ou do campo Celular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50:47.934" idx="46">
    <p:pos x="4338" y="2182"/>
    <p:text>Campo E-mail: deve ser validado contra a presença de espaços e caracteres não permitidos e requerindo a presença de @ e endereço válido após.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6:51:54.901" idx="47">
    <p:pos x="1565" y="2767"/>
    <p:text>Campo CEP: deve ser validado para o padrão xxxxx-xxx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09:39.012" idx="51">
    <p:pos x="6330" y="652"/>
    <p:text>Botão Liberar liga: só deve aparecer ao acessar o cadastro a partir da liga atual. Desvincula o atleta de sua liga, abrindo a possibilidade para vínculo a clubes de outras ligas. Após clicado, o botão deve ser desativado e mostrar o texto “Sem liga”.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12:09.534" idx="52">
    <p:pos x="5729" y="1524"/>
    <p:text>Botão Emitir carteirinha: após clicar, o botão deve ser substituído por desfazer.
Caso a carteirinha já tenha sido emitida anteriormente, o botão deve mostrar a data de emissão.</p:text>
    <p:extLst>
      <p:ext uri="{C676402C-5697-4E1C-873F-D02D1690AC5C}">
        <p15:threadingInfo xmlns:p15="http://schemas.microsoft.com/office/powerpoint/2012/main" timeZoneBias="120"/>
      </p:ext>
    </p:extLs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2-18T17:14:09.764" idx="54">
    <p:pos x="4710" y="709"/>
    <p:text>Devem aparecer apenas os clubes da liga na qual o usuário está logado.</p:text>
    <p:extLst mod="1">
      <p:ext uri="{C676402C-5697-4E1C-873F-D02D1690AC5C}">
        <p15:threadingInfo xmlns:p15="http://schemas.microsoft.com/office/powerpoint/2012/main" timeZoneBias="120"/>
      </p:ext>
    </p:extLst>
  </p:cm>
  <p:cm authorId="1" dt="2015-12-18T17:14:48.030" idx="55">
    <p:pos x="3680" y="1302"/>
    <p:text>Devem aparecer apenas os cargos vagos e categorias disponíveis de acordo com o clube selecionado.</p:text>
    <p:extLst>
      <p:ext uri="{C676402C-5697-4E1C-873F-D02D1690AC5C}">
        <p15:threadingInfo xmlns:p15="http://schemas.microsoft.com/office/powerpoint/2012/main" timeZoneBias="120"/>
      </p:ext>
    </p:extLst>
  </p:cm>
  <p:cm authorId="1" dt="2015-12-18T17:15:07.706" idx="56">
    <p:pos x="7680" y="0"/>
    <p:text>Os campos categoria e uniforme só devem estar ativos caso o cargo seja Atleta.</p:text>
    <p:extLst>
      <p:ext uri="{C676402C-5697-4E1C-873F-D02D1690AC5C}">
        <p15:threadingInfo xmlns:p15="http://schemas.microsoft.com/office/powerpoint/2012/main" timeZoneBias="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B4283-983E-4518-A739-A727E02CC26E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pt-B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5F47D-3CF7-4797-96B5-F782F4035B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7431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Tela de login (Login.html).</a:t>
            </a:r>
          </a:p>
          <a:p>
            <a:r>
              <a:rPr lang="pt-BR" dirty="0" smtClean="0"/>
              <a:t>Tabela: </a:t>
            </a:r>
            <a:r>
              <a:rPr lang="pt-BR" dirty="0" err="1" smtClean="0"/>
              <a:t>uniligas.usuarios</a:t>
            </a:r>
            <a:r>
              <a:rPr lang="pt-BR" dirty="0" smtClean="0"/>
              <a:t>, </a:t>
            </a:r>
            <a:r>
              <a:rPr lang="pt-BR" dirty="0" err="1" smtClean="0"/>
              <a:t>uniligasfotos.fotos</a:t>
            </a:r>
            <a:r>
              <a:rPr lang="pt-BR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329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 de atletas/membros (CadAtletas.html).</a:t>
            </a:r>
          </a:p>
          <a:p>
            <a:r>
              <a:rPr lang="pt-BR" dirty="0" smtClean="0"/>
              <a:t>Esta tela deve aparecer,</a:t>
            </a:r>
            <a:r>
              <a:rPr lang="pt-BR" baseline="0" dirty="0" smtClean="0"/>
              <a:t> com o respectivo atleta/membro, ao clicar em ver/editar, ou vazia, ao clicar em nova.</a:t>
            </a:r>
          </a:p>
          <a:p>
            <a:r>
              <a:rPr lang="pt-BR" baseline="0" dirty="0" smtClean="0"/>
              <a:t>Esta tela deve aparecer ao clicar em detalhes.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uniligas.clubescompatletas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uniligas.clubesatletascategorias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uniligas.penas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uniligas.telefones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0921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 de atletas/membros (CadAtletas.html).</a:t>
            </a:r>
          </a:p>
          <a:p>
            <a:r>
              <a:rPr lang="pt-BR" dirty="0" smtClean="0"/>
              <a:t>Esta tela deve aparecer </a:t>
            </a:r>
            <a:r>
              <a:rPr lang="pt-BR" baseline="0" dirty="0" smtClean="0"/>
              <a:t>ao clicar em clubes.</a:t>
            </a:r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uniligas.clubescompatletas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uniligas.clubesatletascategorias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7987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 de atletas/membros (CadAtletas.html).</a:t>
            </a:r>
          </a:p>
          <a:p>
            <a:r>
              <a:rPr lang="pt-BR" dirty="0" smtClean="0"/>
              <a:t>Esta tela deve aparecer,</a:t>
            </a:r>
            <a:r>
              <a:rPr lang="pt-BR" baseline="0" dirty="0" smtClean="0"/>
              <a:t> com o respectivo vínculo, ao clicar em editar, ou vazia, ao clicar em novo.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uniligas.clubescompatletas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uniligas.clubesatletascategorias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24070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 de atletas/membros (CadAtletas.html).</a:t>
            </a:r>
          </a:p>
          <a:p>
            <a:r>
              <a:rPr lang="pt-BR" dirty="0" smtClean="0"/>
              <a:t>Esta tela deve aparecer </a:t>
            </a:r>
            <a:r>
              <a:rPr lang="pt-BR" baseline="0" dirty="0" smtClean="0"/>
              <a:t>ao clicar em penalizações.</a:t>
            </a:r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uniligas.penas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81959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atletas/membros (CadAtletas.html).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Esta tela deve aparecer,</a:t>
            </a:r>
            <a:r>
              <a:rPr lang="pt-BR" baseline="0" dirty="0" smtClean="0"/>
              <a:t> com a respectiva penalização, ao clicar em editar, ou vazia, ao clicar em nova.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uniligas.penas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uniligas.penascomp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uniligas.ocorrencias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260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 de atletas/membros (CadAtletas.html).</a:t>
            </a:r>
          </a:p>
          <a:p>
            <a:r>
              <a:rPr lang="pt-BR" dirty="0" smtClean="0"/>
              <a:t>Esta tela deve aparecer </a:t>
            </a:r>
            <a:r>
              <a:rPr lang="pt-BR" baseline="0" dirty="0" smtClean="0"/>
              <a:t>ao clicar em anexos.</a:t>
            </a:r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uniligasfotos.anexos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7256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 de árbitros/representantes (CadArbitros.html).</a:t>
            </a:r>
            <a:endParaRPr lang="pt-BR" baseline="0" dirty="0" smtClean="0"/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uniligas.arbitros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uniligas.arbitroscomp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uniligas.funcoes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81260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árbitros/representantes (CadArbitros.html).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Esta tela deve aparecer,</a:t>
            </a:r>
            <a:r>
              <a:rPr lang="pt-BR" baseline="0" dirty="0" smtClean="0"/>
              <a:t> com o respectivo árbitro/representante, ao clicar em ver/editar, ou vazia, ao clicar em nova.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uniligas.arbitros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uniligas.arbitroscomp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uniligas.funcoes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uniligas.telefones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80841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 de campeonatos (CadCampeonatos.html).</a:t>
            </a:r>
            <a:endParaRPr lang="pt-BR" baseline="0" dirty="0" smtClean="0"/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dirty="0" smtClean="0"/>
              <a:t>Tabelas: </a:t>
            </a:r>
            <a:r>
              <a:rPr lang="pt-BR" dirty="0" err="1" smtClean="0"/>
              <a:t>uniligas.campeonatos</a:t>
            </a:r>
            <a:r>
              <a:rPr lang="pt-BR" dirty="0" smtClean="0"/>
              <a:t>, </a:t>
            </a:r>
            <a:r>
              <a:rPr lang="pt-BR" dirty="0" err="1" smtClean="0"/>
              <a:t>uniligas.categorias</a:t>
            </a:r>
            <a:r>
              <a:rPr lang="pt-BR" dirty="0" smtClean="0"/>
              <a:t>,</a:t>
            </a:r>
            <a:r>
              <a:rPr lang="pt-BR" baseline="0" dirty="0" smtClean="0"/>
              <a:t> </a:t>
            </a:r>
            <a:r>
              <a:rPr lang="pt-BR" baseline="0" dirty="0" err="1" smtClean="0"/>
              <a:t>uniligas.sumulas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8266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campeonatos (CadCampeonatos.html).</a:t>
            </a:r>
          </a:p>
          <a:p>
            <a:r>
              <a:rPr lang="pt-BR" dirty="0" smtClean="0"/>
              <a:t>Esta tela deve aparecer,</a:t>
            </a:r>
            <a:r>
              <a:rPr lang="pt-BR" baseline="0" dirty="0" smtClean="0"/>
              <a:t> com o respectivo campeonato, ao clicar em editar, ou vazia, ao clicar em novo.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uniligas.campeonatos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uniligas.categorias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uniligas.campeonatoscomprodadas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uniligas.rodadas</a:t>
            </a:r>
            <a:r>
              <a:rPr lang="pt-BR" baseline="0" dirty="0" smtClean="0"/>
              <a:t>.</a:t>
            </a:r>
            <a:endParaRPr lang="pt-B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4471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Tela de login (Login.html).</a:t>
            </a:r>
          </a:p>
          <a:p>
            <a:r>
              <a:rPr lang="pt-BR" dirty="0" smtClean="0"/>
              <a:t>Esta tela deve aparecer apenas caso o usuário esteja cadastrado em mais de uma liga</a:t>
            </a:r>
            <a:r>
              <a:rPr lang="pt-BR" baseline="0" dirty="0" smtClean="0"/>
              <a:t>.</a:t>
            </a:r>
          </a:p>
          <a:p>
            <a:r>
              <a:rPr lang="pt-BR" baseline="0" dirty="0" smtClean="0"/>
              <a:t>Devem aparecer apenas as ligas nas quais o usuário está cadastrado.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uniligas.usuarioscompligas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66764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campeonatos (CadCampeonatos.html).</a:t>
            </a:r>
          </a:p>
          <a:p>
            <a:r>
              <a:rPr lang="pt-BR" dirty="0" smtClean="0"/>
              <a:t>Esta tela deve aparecer,</a:t>
            </a:r>
            <a:r>
              <a:rPr lang="pt-BR" baseline="0" dirty="0" smtClean="0"/>
              <a:t> com o respectivo campeonato, ao clicar em inscrições.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uniligas.campeonatos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uniligas.categorias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uniligas.campeonatoscompclubes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uniligas.campeonatosclubesatletas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128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 de clubes (CadClubes.html).</a:t>
            </a:r>
            <a:endParaRPr lang="pt-BR" baseline="0" dirty="0" smtClean="0"/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uniligas.clubescompcategorias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97301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clubes (CadClubes.html).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Esta tela deve aparecer,</a:t>
            </a:r>
            <a:r>
              <a:rPr lang="pt-BR" baseline="0" dirty="0" smtClean="0"/>
              <a:t> com o respectivo clube, ao clicar em ver/editar, ou vazia, ao clicar em nova.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Esta tela deve aparecer ao clicar em detalhes.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Tabelas: </a:t>
            </a:r>
            <a:r>
              <a:rPr lang="pt-BR" dirty="0" err="1" smtClean="0"/>
              <a:t>uniligas.clubes</a:t>
            </a:r>
            <a:r>
              <a:rPr lang="pt-BR" dirty="0" smtClean="0"/>
              <a:t>,</a:t>
            </a:r>
            <a:r>
              <a:rPr lang="pt-BR" baseline="0" dirty="0" smtClean="0"/>
              <a:t> </a:t>
            </a:r>
            <a:r>
              <a:rPr lang="pt-BR" baseline="0" dirty="0" err="1" smtClean="0"/>
              <a:t>uniligas.clubescompcategorias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uniligas.telefones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80722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clubes (CadClubes.html).</a:t>
            </a:r>
          </a:p>
          <a:p>
            <a:r>
              <a:rPr lang="pt-BR" dirty="0" smtClean="0"/>
              <a:t>Esta tela deve aparecer </a:t>
            </a:r>
            <a:r>
              <a:rPr lang="pt-BR" baseline="0" dirty="0" smtClean="0"/>
              <a:t>ao clicar em membros.</a:t>
            </a:r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uniligas.clubescompatletas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uniligas.clubesatletascategorias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uniligas.penas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66808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clubes (CadClubes.html).</a:t>
            </a:r>
          </a:p>
          <a:p>
            <a:r>
              <a:rPr lang="pt-BR" dirty="0" smtClean="0"/>
              <a:t>Esta tela deve aparecer </a:t>
            </a:r>
            <a:r>
              <a:rPr lang="pt-BR" baseline="0" dirty="0" smtClean="0"/>
              <a:t>ao clicar em anexos.</a:t>
            </a:r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uniligasfotos.anexos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0854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 de estádios (CadEstadios.html).</a:t>
            </a:r>
            <a:endParaRPr lang="pt-BR" baseline="0" dirty="0" smtClean="0"/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dirty="0" smtClean="0"/>
              <a:t>Tabelas: </a:t>
            </a:r>
            <a:r>
              <a:rPr lang="pt-BR" dirty="0" err="1" smtClean="0"/>
              <a:t>uniligas.estadios</a:t>
            </a:r>
            <a:r>
              <a:rPr lang="pt-BR" dirty="0" smtClean="0"/>
              <a:t>,</a:t>
            </a:r>
            <a:r>
              <a:rPr lang="pt-BR" baseline="0" dirty="0" smtClean="0"/>
              <a:t> </a:t>
            </a:r>
            <a:r>
              <a:rPr lang="pt-BR" baseline="0" dirty="0" err="1" smtClean="0"/>
              <a:t>uniligas.telefones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6144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estádios (CadEstadios.html).</a:t>
            </a:r>
          </a:p>
          <a:p>
            <a:r>
              <a:rPr lang="pt-BR" dirty="0" smtClean="0"/>
              <a:t>Esta tela deve aparecer ao clicar no botão novo.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Tabelas: </a:t>
            </a:r>
            <a:r>
              <a:rPr lang="pt-BR" dirty="0" err="1" smtClean="0"/>
              <a:t>uniligas.estadios</a:t>
            </a:r>
            <a:r>
              <a:rPr lang="pt-BR" dirty="0" smtClean="0"/>
              <a:t>,</a:t>
            </a:r>
            <a:r>
              <a:rPr lang="pt-BR" baseline="0" dirty="0" smtClean="0"/>
              <a:t> </a:t>
            </a:r>
            <a:r>
              <a:rPr lang="pt-BR" baseline="0" dirty="0" err="1" smtClean="0"/>
              <a:t>uniligas.telefones</a:t>
            </a:r>
            <a:r>
              <a:rPr lang="pt-BR" baseline="0" dirty="0" smtClean="0"/>
              <a:t>.</a:t>
            </a:r>
            <a:endParaRPr lang="pt-B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08178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 de súmulas (CadSumulas.html).</a:t>
            </a:r>
            <a:endParaRPr lang="pt-BR" baseline="0" dirty="0" smtClean="0"/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uniligas.sumulas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uniligas.gols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uniligas.rodadas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uniligas.campeonatos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uniligas.estadios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47910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súmulas (CadSumulas.html).</a:t>
            </a:r>
          </a:p>
          <a:p>
            <a:r>
              <a:rPr lang="pt-BR" dirty="0" smtClean="0"/>
              <a:t>Esta tela deve aparecer,</a:t>
            </a:r>
            <a:r>
              <a:rPr lang="pt-BR" baseline="0" dirty="0" smtClean="0"/>
              <a:t> com a respectiva súmula (caso não esteja fechada), ao clicar em editar, ou vazia, ao clicar em nova.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uniligas.sumulas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uniligas.sumulascomp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uniligas.estadios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uniligas.campeonatos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uniligas.rodadas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uniligas.clubescompatletas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uniligas.clubesatletascategorias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10522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súmulas (CadSumulas.html).</a:t>
            </a:r>
          </a:p>
          <a:p>
            <a:r>
              <a:rPr lang="pt-BR" dirty="0" smtClean="0"/>
              <a:t>Esta tela deve aparecer</a:t>
            </a:r>
            <a:r>
              <a:rPr lang="pt-BR" baseline="0" dirty="0" smtClean="0"/>
              <a:t> ao clicar em editar, caso a súmula já esteja fechada, ou ao clicar em fechar súmula, caso contrário.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uniligas.sumulas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uniligas.sumulascomp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uniligas.estadios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uniligas.campeonatos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uniligas.rodadas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uniligas.clubescompatletas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uniligas.cargos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uniligas.clubesatletascategorias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256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Tela inicial</a:t>
            </a:r>
            <a:r>
              <a:rPr lang="pt-BR" baseline="0" dirty="0" smtClean="0"/>
              <a:t> (Painel.html).</a:t>
            </a:r>
            <a:endParaRPr lang="pt-BR" dirty="0" smtClean="0"/>
          </a:p>
          <a:p>
            <a:r>
              <a:rPr lang="pt-BR" dirty="0" smtClean="0"/>
              <a:t>Devem</a:t>
            </a:r>
            <a:r>
              <a:rPr lang="pt-BR" baseline="0" dirty="0" smtClean="0"/>
              <a:t> aparecer apenas os botões para telas às quais o usuário tem acesso permitido.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uniligas.usuarios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uniligas.usuarioscomppermissoes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uniligasfotos.fotos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332737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súmulas (CadSumulas.html).</a:t>
            </a:r>
          </a:p>
          <a:p>
            <a:r>
              <a:rPr lang="pt-BR" dirty="0" smtClean="0"/>
              <a:t>Esta tela deve aparecer</a:t>
            </a:r>
            <a:r>
              <a:rPr lang="pt-BR" baseline="0" dirty="0" smtClean="0"/>
              <a:t> ao clicar em principal.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uniligas.sumulas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uniligas.sumulascomp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uniligas.arbitros</a:t>
            </a:r>
            <a:endParaRPr lang="pt-B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02573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súmulas (CadSumulas.html).</a:t>
            </a:r>
          </a:p>
          <a:p>
            <a:r>
              <a:rPr lang="pt-BR" dirty="0" smtClean="0"/>
              <a:t>Esta tela deve aparecer</a:t>
            </a:r>
            <a:r>
              <a:rPr lang="pt-BR" baseline="0" dirty="0" smtClean="0"/>
              <a:t> ao clicar em +.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uniligas.arbitros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uniligas.funcoes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790286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súmulas (CadSumulas.html).</a:t>
            </a:r>
          </a:p>
          <a:p>
            <a:r>
              <a:rPr lang="pt-BR" dirty="0" smtClean="0"/>
              <a:t>Esta tela deve aparecer</a:t>
            </a:r>
            <a:r>
              <a:rPr lang="pt-BR" baseline="0" dirty="0" smtClean="0"/>
              <a:t> ao clicar em gols.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uniligas.sumulas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uniligas.sumulascomp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uniligas.cargos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uniligas.gols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52951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súmulas (CadSumulas.html).</a:t>
            </a:r>
          </a:p>
          <a:p>
            <a:r>
              <a:rPr lang="pt-BR" dirty="0" smtClean="0"/>
              <a:t>Esta tela deve aparecer</a:t>
            </a:r>
            <a:r>
              <a:rPr lang="pt-BR" baseline="0" dirty="0" smtClean="0"/>
              <a:t> ao clicar em substituições.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uniligas.sumulas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uniligas.sumulascomp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uniligas.cargos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uniligas.substituicoes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34112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súmulas (CadSumulas.html).</a:t>
            </a:r>
          </a:p>
          <a:p>
            <a:r>
              <a:rPr lang="pt-BR" dirty="0" smtClean="0"/>
              <a:t>Esta tela deve aparecer</a:t>
            </a:r>
            <a:r>
              <a:rPr lang="pt-BR" baseline="0" dirty="0" smtClean="0"/>
              <a:t> ao clicar em cartões.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uniligas.sumulas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uniligas.sumulascomp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uniligas.cargos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uniligas.ocorrencias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6756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Relatório de gols (RelatorioGols.html).</a:t>
            </a:r>
            <a:endParaRPr lang="pt-BR" baseline="0" dirty="0" smtClean="0"/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uniligas.gols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uniligas.clubescompatletas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.</a:t>
            </a:r>
            <a:endParaRPr lang="pt-B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553891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Relatório de gols (RelatorioGols.html).</a:t>
            </a:r>
          </a:p>
          <a:p>
            <a:r>
              <a:rPr lang="pt-BR" dirty="0" smtClean="0"/>
              <a:t>Esta tela deve aparecer ao clicar em filtros.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uniligas.campeonatos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uniligas.campeonatoscomprodadas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uniligas.rodadas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uniligas.categorias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735021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Relatório de jogos (RelatorioJogos.html).</a:t>
            </a:r>
            <a:endParaRPr lang="pt-BR" baseline="0" dirty="0" smtClean="0"/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uniligas.sumulas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uniligas.gols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uniligas.rodadas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uniligas.campeonatos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uniligas.estadios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76952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Relatório de jogos (RelatorioJogos.html).</a:t>
            </a:r>
          </a:p>
          <a:p>
            <a:r>
              <a:rPr lang="pt-BR" dirty="0" smtClean="0"/>
              <a:t>Esta tela deve aparecer ao clicar em filtros.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uniligas.campeonatos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uniligas.campeonatoscomprodadas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uniligas.rodadas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uniligas.categorias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uniligas.sumulas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56948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Relatório de atletas (RelatorioAtletas.html).</a:t>
            </a:r>
            <a:endParaRPr lang="pt-BR" baseline="0" dirty="0" smtClean="0"/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uniligas.clubescompatletas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uniligas.cargos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uniligas.clubesatletascategorias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uniligas.penas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1981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Menu.</a:t>
            </a:r>
          </a:p>
          <a:p>
            <a:r>
              <a:rPr lang="pt-BR" dirty="0" smtClean="0"/>
              <a:t>Devem</a:t>
            </a:r>
            <a:r>
              <a:rPr lang="pt-BR" baseline="0" dirty="0" smtClean="0"/>
              <a:t> aparecer apenas as opções às quais o usuário tem acesso permitido.</a:t>
            </a:r>
          </a:p>
          <a:p>
            <a:r>
              <a:rPr lang="pt-BR" baseline="0" dirty="0" smtClean="0"/>
              <a:t>Cada opção deve ser destacada ao se passar o mouse por cima.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uniligas.usuarioscomppermissoes</a:t>
            </a:r>
            <a:r>
              <a:rPr lang="pt-BR" baseline="0" dirty="0" smtClean="0"/>
              <a:t>.</a:t>
            </a:r>
            <a:endParaRPr lang="pt-B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59680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Relatório de atletas (RelatorioAtletas.html).</a:t>
            </a:r>
          </a:p>
          <a:p>
            <a:r>
              <a:rPr lang="pt-BR" dirty="0" smtClean="0"/>
              <a:t>Esta tela deve aparecer ao clicar em filtros.</a:t>
            </a:r>
          </a:p>
          <a:p>
            <a:r>
              <a:rPr lang="pt-BR" dirty="0" smtClean="0"/>
              <a:t>Tabelas: </a:t>
            </a:r>
            <a:r>
              <a:rPr lang="pt-BR" dirty="0" err="1" smtClean="0"/>
              <a:t>uniligas.clubes</a:t>
            </a:r>
            <a:r>
              <a:rPr lang="pt-BR" dirty="0" smtClean="0"/>
              <a:t>,</a:t>
            </a:r>
            <a:r>
              <a:rPr lang="pt-BR" baseline="0" dirty="0" smtClean="0"/>
              <a:t> </a:t>
            </a:r>
            <a:r>
              <a:rPr lang="pt-BR" baseline="0" dirty="0" err="1" smtClean="0"/>
              <a:t>uniligas.cargos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uniligas.clubescompcategorias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uniligas.categorias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579763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Relatório de cartões (RelatorioCartoes.html).</a:t>
            </a:r>
            <a:endParaRPr lang="pt-BR" baseline="0" dirty="0" smtClean="0"/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uniligas.gols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uniligas.ocorrencias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61495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Relatório de cartões (RelatorioCartoes.html).</a:t>
            </a:r>
          </a:p>
          <a:p>
            <a:r>
              <a:rPr lang="pt-BR" dirty="0" smtClean="0"/>
              <a:t>Esta tela deve aparecer ao clicar em filtros.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uniligas.campeonatos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uniligas.campeonatoscomprodadas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uniligas.rodadas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uniligas.categorias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508667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Relatório de penalizações (RelatorioPenas.html).</a:t>
            </a:r>
            <a:endParaRPr lang="pt-BR" baseline="0" dirty="0" smtClean="0"/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uniligas.penas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uniligas.clubescompatletas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uniligas.cargos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.</a:t>
            </a:r>
            <a:endParaRPr lang="pt-B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45890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Relatório de penalizações (RelatorioPenas.html).</a:t>
            </a:r>
          </a:p>
          <a:p>
            <a:r>
              <a:rPr lang="pt-BR" dirty="0" smtClean="0"/>
              <a:t>Esta tela deve aparecer ao clicar em filtros.</a:t>
            </a:r>
          </a:p>
          <a:p>
            <a:r>
              <a:rPr lang="pt-BR" dirty="0" smtClean="0"/>
              <a:t>Tabelas: </a:t>
            </a:r>
            <a:r>
              <a:rPr lang="pt-BR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uniligas.cargos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uniligas.penas</a:t>
            </a:r>
            <a:r>
              <a:rPr lang="pt-BR" baseline="0" dirty="0" smtClean="0"/>
              <a:t>.</a:t>
            </a:r>
            <a:endParaRPr lang="pt-B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79497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 de artigos (CadArtigos.html).</a:t>
            </a:r>
            <a:endParaRPr lang="pt-BR" baseline="0" dirty="0" smtClean="0"/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uniligas.artigos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809057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artigos (CadArtigos.html).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Esta tela deve aparecer, com</a:t>
            </a:r>
            <a:r>
              <a:rPr lang="pt-BR" baseline="0" dirty="0" smtClean="0"/>
              <a:t> o respectivo artigo, ao clicar em ver/editar, ou vazia, ao clicar em novo.</a:t>
            </a:r>
            <a:endParaRPr lang="pt-BR" dirty="0" smtClean="0"/>
          </a:p>
          <a:p>
            <a:r>
              <a:rPr lang="pt-BR" dirty="0" smtClean="0"/>
              <a:t>Tabelas:</a:t>
            </a:r>
            <a:r>
              <a:rPr lang="pt-BR" baseline="0" dirty="0" smtClean="0"/>
              <a:t> </a:t>
            </a:r>
            <a:r>
              <a:rPr lang="pt-BR" baseline="0" dirty="0" err="1" smtClean="0"/>
              <a:t>uniligas.artigos</a:t>
            </a:r>
            <a:r>
              <a:rPr lang="pt-BR" baseline="0" dirty="0" smtClean="0"/>
              <a:t>.</a:t>
            </a:r>
            <a:endParaRPr lang="pt-B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642146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 de usuários (CadUsuarios.html).</a:t>
            </a:r>
            <a:endParaRPr lang="pt-BR" baseline="0" dirty="0" smtClean="0"/>
          </a:p>
          <a:p>
            <a:r>
              <a:rPr lang="pt-BR" baseline="0" dirty="0" smtClean="0"/>
              <a:t>A tabela deve ser substituída por “Nenhum registro encontrado” quando apropriado.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uniligas.usuarios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uniligas.telefones</a:t>
            </a:r>
            <a:r>
              <a:rPr lang="pt-BR" baseline="0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785894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usuários (CadUsuarios.html).</a:t>
            </a:r>
          </a:p>
          <a:p>
            <a:r>
              <a:rPr lang="pt-BR" dirty="0" smtClean="0"/>
              <a:t>Esta tela deve aparecer,</a:t>
            </a:r>
            <a:r>
              <a:rPr lang="pt-BR" baseline="0" dirty="0" smtClean="0"/>
              <a:t> com o respectivo usuário, ao clicar em editar, ou vazia, ao clicar em novo.</a:t>
            </a:r>
          </a:p>
          <a:p>
            <a:r>
              <a:rPr lang="pt-BR" baseline="0" dirty="0" smtClean="0"/>
              <a:t>Esta tela deve aparecer ao clicar em detalhes.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uniligas.usuarios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uniligasfotos.fotos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uniligas.telefones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739444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Cadastro de usuários (CadUsuarios.html).</a:t>
            </a:r>
          </a:p>
          <a:p>
            <a:r>
              <a:rPr lang="pt-BR" baseline="0" dirty="0" smtClean="0"/>
              <a:t>Esta tela deve aparecer ao clicar em permissões.</a:t>
            </a:r>
          </a:p>
          <a:p>
            <a:r>
              <a:rPr lang="pt-BR" baseline="0" dirty="0" smtClean="0"/>
              <a:t>As colunas de ações e as linhas de objetos devem carregar de acordo com as tabelas ações e objetos do banco de dados.</a:t>
            </a:r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uniligas.usuarios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uniligas.permissoes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uniligas.acoes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uniligas.objetos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uniligas.usuarioscomppermissoes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8381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Submenu</a:t>
            </a:r>
            <a:r>
              <a:rPr lang="pt-BR" baseline="0" dirty="0" smtClean="0"/>
              <a:t> Cadastros.</a:t>
            </a:r>
            <a:endParaRPr lang="pt-BR" dirty="0" smtClean="0"/>
          </a:p>
          <a:p>
            <a:r>
              <a:rPr lang="pt-BR" dirty="0" smtClean="0"/>
              <a:t>Devem</a:t>
            </a:r>
            <a:r>
              <a:rPr lang="pt-BR" baseline="0" dirty="0" smtClean="0"/>
              <a:t> aparecer apenas as opções às quais o usuário tem acesso permitido.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Cada opção deve ser destacada ao se passar o mouse por cima.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uniligas.usuarioscomppermissoes</a:t>
            </a:r>
            <a:r>
              <a:rPr lang="pt-BR" baseline="0" dirty="0" smtClean="0"/>
              <a:t>.</a:t>
            </a:r>
            <a:endParaRPr lang="pt-B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5395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Submenu</a:t>
            </a:r>
            <a:r>
              <a:rPr lang="pt-BR" dirty="0" smtClean="0"/>
              <a:t> Relatórios.</a:t>
            </a:r>
          </a:p>
          <a:p>
            <a:r>
              <a:rPr lang="pt-BR" dirty="0" smtClean="0"/>
              <a:t>Devem</a:t>
            </a:r>
            <a:r>
              <a:rPr lang="pt-BR" baseline="0" dirty="0" smtClean="0"/>
              <a:t> aparecer apenas as opções às quais o usuário tem acesso permitido.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Cada opção deve ser destacada ao se passar o mouse por cima.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uniligas.usuarioscomppermissoes</a:t>
            </a:r>
            <a:r>
              <a:rPr lang="pt-BR" baseline="0" dirty="0" smtClean="0"/>
              <a:t>.</a:t>
            </a:r>
            <a:endParaRPr lang="pt-B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6324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Submenu</a:t>
            </a:r>
            <a:r>
              <a:rPr lang="pt-BR" dirty="0" smtClean="0"/>
              <a:t> configurações.</a:t>
            </a:r>
          </a:p>
          <a:p>
            <a:r>
              <a:rPr lang="pt-BR" dirty="0" smtClean="0"/>
              <a:t>Devem</a:t>
            </a:r>
            <a:r>
              <a:rPr lang="pt-BR" baseline="0" dirty="0" smtClean="0"/>
              <a:t> aparecer apenas as opções às quais o usuário tem acesso permitido.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Cada opção deve ser destacada ao se passar o mouse por cima.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Tabelas: </a:t>
            </a:r>
            <a:r>
              <a:rPr lang="pt-BR" baseline="0" dirty="0" err="1" smtClean="0"/>
              <a:t>uniligas.usuarioscomppermissoes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29881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Submenu</a:t>
            </a:r>
            <a:r>
              <a:rPr lang="pt-BR" dirty="0" smtClean="0"/>
              <a:t> configurações.</a:t>
            </a:r>
          </a:p>
          <a:p>
            <a:r>
              <a:rPr lang="pt-BR" dirty="0" smtClean="0"/>
              <a:t>Esta tela deve aparecer ao clicar em alterar senha.</a:t>
            </a:r>
          </a:p>
          <a:p>
            <a:r>
              <a:rPr lang="pt-BR" dirty="0" smtClean="0"/>
              <a:t>Tabela: </a:t>
            </a:r>
            <a:r>
              <a:rPr lang="pt-BR" dirty="0" err="1" smtClean="0"/>
              <a:t>uniligas.usuarios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70169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Cadastro</a:t>
            </a:r>
            <a:r>
              <a:rPr lang="pt-BR" baseline="0" dirty="0" smtClean="0"/>
              <a:t> de atletas/membros (CadAtletas.html).</a:t>
            </a:r>
          </a:p>
          <a:p>
            <a:r>
              <a:rPr lang="pt-BR" baseline="0" dirty="0" smtClean="0"/>
              <a:t>A tabela deve ser substituída por “Nenhum registro encontrado” quando apropriado</a:t>
            </a:r>
            <a:r>
              <a:rPr lang="pt-BR" baseline="0" dirty="0" smtClean="0"/>
              <a:t>.</a:t>
            </a:r>
            <a:endParaRPr lang="pt-BR" baseline="0" dirty="0" smtClean="0"/>
          </a:p>
          <a:p>
            <a:r>
              <a:rPr lang="pt-BR" baseline="0" dirty="0" smtClean="0"/>
              <a:t>Tabelas: </a:t>
            </a:r>
            <a:r>
              <a:rPr lang="pt-BR" baseline="0" dirty="0" err="1" smtClean="0"/>
              <a:t>uniligas.atletas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uniligas.clubescompatletas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uniligas.clubesatletascategorias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uniligas.penas</a:t>
            </a:r>
            <a:r>
              <a:rPr lang="pt-BR" baseline="0" dirty="0" smtClean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15F47D-3CF7-4797-96B5-F782F4035BE5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913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pt-B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pt-B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C713-243E-4152-955E-2DF73A9C337A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69063-6A3A-436F-8D10-397EB475DE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7555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pt-B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pt-B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C713-243E-4152-955E-2DF73A9C337A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69063-6A3A-436F-8D10-397EB475DE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1296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pt-B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pt-B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C713-243E-4152-955E-2DF73A9C337A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69063-6A3A-436F-8D10-397EB475DE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336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pt-B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pt-B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C713-243E-4152-955E-2DF73A9C337A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69063-6A3A-436F-8D10-397EB475DE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4267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pt-B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C713-243E-4152-955E-2DF73A9C337A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69063-6A3A-436F-8D10-397EB475DE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36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pt-B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pt-B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pt-B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C713-243E-4152-955E-2DF73A9C337A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69063-6A3A-436F-8D10-397EB475DE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741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pt-B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pt-B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pt-B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C713-243E-4152-955E-2DF73A9C337A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69063-6A3A-436F-8D10-397EB475DE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691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pt-B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C713-243E-4152-955E-2DF73A9C337A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69063-6A3A-436F-8D10-397EB475DE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735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C713-243E-4152-955E-2DF73A9C337A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69063-6A3A-436F-8D10-397EB475DE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429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pt-B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pt-B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C713-243E-4152-955E-2DF73A9C337A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69063-6A3A-436F-8D10-397EB475DE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3409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pt-B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8C713-243E-4152-955E-2DF73A9C337A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69063-6A3A-436F-8D10-397EB475DE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332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pt-B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pt-B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8C713-243E-4152-955E-2DF73A9C337A}" type="datetimeFigureOut">
              <a:rPr lang="pt-BR" smtClean="0"/>
              <a:t>21/01/2016</a:t>
            </a:fld>
            <a:endParaRPr lang="pt-B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69063-6A3A-436F-8D10-397EB475DE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159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1.jp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slide" Target="slide3.xml"/><Relationship Id="rId4" Type="http://schemas.openxmlformats.org/officeDocument/2006/relationships/image" Target="../media/image2.png"/><Relationship Id="rId9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comments" Target="../comments/comment7.xml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slide" Target="slide3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slide" Target="slide32.xml"/><Relationship Id="rId5" Type="http://schemas.openxmlformats.org/officeDocument/2006/relationships/image" Target="../media/image8.png"/><Relationship Id="rId10" Type="http://schemas.openxmlformats.org/officeDocument/2006/relationships/slide" Target="slide30.xml"/><Relationship Id="rId4" Type="http://schemas.openxmlformats.org/officeDocument/2006/relationships/slide" Target="slide4.xml"/><Relationship Id="rId9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32.png"/><Relationship Id="rId18" Type="http://schemas.openxmlformats.org/officeDocument/2006/relationships/image" Target="../media/image30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slide" Target="slide33.xml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33.png"/><Relationship Id="rId20" Type="http://schemas.openxmlformats.org/officeDocument/2006/relationships/comments" Target="../comments/commen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slide" Target="slide32.xml"/><Relationship Id="rId5" Type="http://schemas.openxmlformats.org/officeDocument/2006/relationships/image" Target="../media/image8.png"/><Relationship Id="rId15" Type="http://schemas.microsoft.com/office/2007/relationships/hdphoto" Target="../media/hdphoto3.wdp"/><Relationship Id="rId10" Type="http://schemas.openxmlformats.org/officeDocument/2006/relationships/slide" Target="slide30.xml"/><Relationship Id="rId19" Type="http://schemas.openxmlformats.org/officeDocument/2006/relationships/image" Target="../media/image31.png"/><Relationship Id="rId4" Type="http://schemas.openxmlformats.org/officeDocument/2006/relationships/slide" Target="slide4.xml"/><Relationship Id="rId9" Type="http://schemas.openxmlformats.org/officeDocument/2006/relationships/image" Target="../media/image37.png"/><Relationship Id="rId14" Type="http://schemas.openxmlformats.org/officeDocument/2006/relationships/image" Target="../media/image3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32.png"/><Relationship Id="rId18" Type="http://schemas.openxmlformats.org/officeDocument/2006/relationships/image" Target="../media/image30.png"/><Relationship Id="rId3" Type="http://schemas.openxmlformats.org/officeDocument/2006/relationships/image" Target="../media/image7.jpeg"/><Relationship Id="rId21" Type="http://schemas.openxmlformats.org/officeDocument/2006/relationships/comments" Target="../comments/comment9.xml"/><Relationship Id="rId7" Type="http://schemas.openxmlformats.org/officeDocument/2006/relationships/image" Target="../media/image10.png"/><Relationship Id="rId12" Type="http://schemas.openxmlformats.org/officeDocument/2006/relationships/slide" Target="slide33.xml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33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slide" Target="slide32.xml"/><Relationship Id="rId5" Type="http://schemas.openxmlformats.org/officeDocument/2006/relationships/image" Target="../media/image8.png"/><Relationship Id="rId15" Type="http://schemas.microsoft.com/office/2007/relationships/hdphoto" Target="../media/hdphoto3.wdp"/><Relationship Id="rId10" Type="http://schemas.openxmlformats.org/officeDocument/2006/relationships/slide" Target="slide30.xml"/><Relationship Id="rId19" Type="http://schemas.openxmlformats.org/officeDocument/2006/relationships/image" Target="../media/image31.png"/><Relationship Id="rId4" Type="http://schemas.openxmlformats.org/officeDocument/2006/relationships/slide" Target="slide4.xml"/><Relationship Id="rId9" Type="http://schemas.openxmlformats.org/officeDocument/2006/relationships/image" Target="../media/image37.png"/><Relationship Id="rId14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13" Type="http://schemas.openxmlformats.org/officeDocument/2006/relationships/image" Target="../media/image29.png"/><Relationship Id="rId18" Type="http://schemas.openxmlformats.org/officeDocument/2006/relationships/comments" Target="../comments/comment10.xml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image" Target="../media/image33.png"/><Relationship Id="rId17" Type="http://schemas.openxmlformats.org/officeDocument/2006/relationships/image" Target="../media/image37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2.png"/><Relationship Id="rId5" Type="http://schemas.openxmlformats.org/officeDocument/2006/relationships/image" Target="../media/image8.png"/><Relationship Id="rId15" Type="http://schemas.openxmlformats.org/officeDocument/2006/relationships/image" Target="../media/image31.png"/><Relationship Id="rId10" Type="http://schemas.openxmlformats.org/officeDocument/2006/relationships/slide" Target="slide33.xml"/><Relationship Id="rId4" Type="http://schemas.openxmlformats.org/officeDocument/2006/relationships/slide" Target="slide4.xml"/><Relationship Id="rId9" Type="http://schemas.openxmlformats.org/officeDocument/2006/relationships/slide" Target="slide32.xml"/><Relationship Id="rId1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13" Type="http://schemas.openxmlformats.org/officeDocument/2006/relationships/image" Target="../media/image29.png"/><Relationship Id="rId18" Type="http://schemas.openxmlformats.org/officeDocument/2006/relationships/image" Target="../media/image6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image" Target="../media/image33.png"/><Relationship Id="rId17" Type="http://schemas.openxmlformats.org/officeDocument/2006/relationships/image" Target="../media/image37.png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2.png"/><Relationship Id="rId5" Type="http://schemas.openxmlformats.org/officeDocument/2006/relationships/image" Target="../media/image8.png"/><Relationship Id="rId15" Type="http://schemas.openxmlformats.org/officeDocument/2006/relationships/image" Target="../media/image31.png"/><Relationship Id="rId10" Type="http://schemas.openxmlformats.org/officeDocument/2006/relationships/slide" Target="slide33.xml"/><Relationship Id="rId19" Type="http://schemas.openxmlformats.org/officeDocument/2006/relationships/comments" Target="../comments/comment11.xml"/><Relationship Id="rId4" Type="http://schemas.openxmlformats.org/officeDocument/2006/relationships/slide" Target="slide4.xml"/><Relationship Id="rId9" Type="http://schemas.openxmlformats.org/officeDocument/2006/relationships/slide" Target="slide32.xml"/><Relationship Id="rId1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32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slide" Target="slide33.xml"/><Relationship Id="rId2" Type="http://schemas.openxmlformats.org/officeDocument/2006/relationships/notesSlide" Target="../notesSlides/notesSlide15.xml"/><Relationship Id="rId16" Type="http://schemas.openxmlformats.org/officeDocument/2006/relationships/comments" Target="../comments/comment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slide" Target="slide32.xml"/><Relationship Id="rId5" Type="http://schemas.openxmlformats.org/officeDocument/2006/relationships/image" Target="../media/image8.png"/><Relationship Id="rId15" Type="http://schemas.microsoft.com/office/2007/relationships/hdphoto" Target="../media/hdphoto4.wdp"/><Relationship Id="rId10" Type="http://schemas.openxmlformats.org/officeDocument/2006/relationships/slide" Target="slide30.xml"/><Relationship Id="rId4" Type="http://schemas.openxmlformats.org/officeDocument/2006/relationships/slide" Target="slide4.xml"/><Relationship Id="rId9" Type="http://schemas.openxmlformats.org/officeDocument/2006/relationships/image" Target="../media/image37.png"/><Relationship Id="rId1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10.png"/><Relationship Id="rId3" Type="http://schemas.openxmlformats.org/officeDocument/2006/relationships/image" Target="../media/image7.jpeg"/><Relationship Id="rId7" Type="http://schemas.openxmlformats.org/officeDocument/2006/relationships/image" Target="../media/image29.png"/><Relationship Id="rId12" Type="http://schemas.openxmlformats.org/officeDocument/2006/relationships/image" Target="../media/image3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3.png"/><Relationship Id="rId5" Type="http://schemas.openxmlformats.org/officeDocument/2006/relationships/image" Target="../media/image8.png"/><Relationship Id="rId10" Type="http://schemas.openxmlformats.org/officeDocument/2006/relationships/image" Target="../media/image32.png"/><Relationship Id="rId4" Type="http://schemas.openxmlformats.org/officeDocument/2006/relationships/slide" Target="slide4.xml"/><Relationship Id="rId9" Type="http://schemas.openxmlformats.org/officeDocument/2006/relationships/image" Target="../media/image3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" Target="slide4.xml"/><Relationship Id="rId9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3.png"/><Relationship Id="rId3" Type="http://schemas.openxmlformats.org/officeDocument/2006/relationships/image" Target="../media/image7.jpeg"/><Relationship Id="rId7" Type="http://schemas.openxmlformats.org/officeDocument/2006/relationships/image" Target="../media/image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32.png"/><Relationship Id="rId5" Type="http://schemas.openxmlformats.org/officeDocument/2006/relationships/image" Target="../media/image8.png"/><Relationship Id="rId10" Type="http://schemas.openxmlformats.org/officeDocument/2006/relationships/image" Target="../media/image31.png"/><Relationship Id="rId4" Type="http://schemas.openxmlformats.org/officeDocument/2006/relationships/slide" Target="slide4.xml"/><Relationship Id="rId9" Type="http://schemas.openxmlformats.org/officeDocument/2006/relationships/image" Target="../media/image30.png"/><Relationship Id="rId14" Type="http://schemas.openxmlformats.org/officeDocument/2006/relationships/comments" Target="../comments/comment1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3.png"/><Relationship Id="rId3" Type="http://schemas.openxmlformats.org/officeDocument/2006/relationships/image" Target="../media/image7.jpeg"/><Relationship Id="rId7" Type="http://schemas.openxmlformats.org/officeDocument/2006/relationships/image" Target="../media/image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6" Type="http://schemas.openxmlformats.org/officeDocument/2006/relationships/comments" Target="../comments/comment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32.png"/><Relationship Id="rId5" Type="http://schemas.openxmlformats.org/officeDocument/2006/relationships/image" Target="../media/image8.png"/><Relationship Id="rId15" Type="http://schemas.openxmlformats.org/officeDocument/2006/relationships/image" Target="../media/image37.png"/><Relationship Id="rId10" Type="http://schemas.openxmlformats.org/officeDocument/2006/relationships/image" Target="../media/image31.png"/><Relationship Id="rId4" Type="http://schemas.openxmlformats.org/officeDocument/2006/relationships/slide" Target="slide4.xml"/><Relationship Id="rId9" Type="http://schemas.openxmlformats.org/officeDocument/2006/relationships/image" Target="../media/image30.png"/><Relationship Id="rId1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1.jp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comments" Target="../comments/comment2.xml"/><Relationship Id="rId5" Type="http://schemas.openxmlformats.org/officeDocument/2006/relationships/slide" Target="slide3.xml"/><Relationship Id="rId10" Type="http://schemas.openxmlformats.org/officeDocument/2006/relationships/slide" Target="slide27.xml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microsoft.com/office/2007/relationships/hdphoto" Target="../media/hdphoto5.wdp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image" Target="../media/image4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microsoft.com/office/2007/relationships/hdphoto" Target="../media/hdphoto2.wdp"/><Relationship Id="rId5" Type="http://schemas.openxmlformats.org/officeDocument/2006/relationships/image" Target="../media/image8.png"/><Relationship Id="rId10" Type="http://schemas.openxmlformats.org/officeDocument/2006/relationships/image" Target="../media/image35.png"/><Relationship Id="rId4" Type="http://schemas.openxmlformats.org/officeDocument/2006/relationships/slide" Target="slide4.xml"/><Relationship Id="rId9" Type="http://schemas.openxmlformats.org/officeDocument/2006/relationships/image" Target="../media/image37.png"/><Relationship Id="rId14" Type="http://schemas.openxmlformats.org/officeDocument/2006/relationships/comments" Target="../comments/comment1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7.jpe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3.png"/><Relationship Id="rId5" Type="http://schemas.openxmlformats.org/officeDocument/2006/relationships/image" Target="../media/image8.png"/><Relationship Id="rId10" Type="http://schemas.openxmlformats.org/officeDocument/2006/relationships/image" Target="../media/image32.png"/><Relationship Id="rId4" Type="http://schemas.openxmlformats.org/officeDocument/2006/relationships/slide" Target="slide4.xml"/><Relationship Id="rId9" Type="http://schemas.openxmlformats.org/officeDocument/2006/relationships/image" Target="../media/image31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7.jpeg"/><Relationship Id="rId7" Type="http://schemas.openxmlformats.org/officeDocument/2006/relationships/image" Target="../media/image37.png"/><Relationship Id="rId12" Type="http://schemas.openxmlformats.org/officeDocument/2006/relationships/comments" Target="../comments/comment16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11" Type="http://schemas.openxmlformats.org/officeDocument/2006/relationships/slide" Target="slide32.xml"/><Relationship Id="rId5" Type="http://schemas.openxmlformats.org/officeDocument/2006/relationships/image" Target="../media/image8.png"/><Relationship Id="rId10" Type="http://schemas.openxmlformats.org/officeDocument/2006/relationships/slide" Target="slide30.xml"/><Relationship Id="rId4" Type="http://schemas.openxmlformats.org/officeDocument/2006/relationships/slide" Target="slide4.xml"/><Relationship Id="rId9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31.png"/><Relationship Id="rId3" Type="http://schemas.openxmlformats.org/officeDocument/2006/relationships/image" Target="../media/image7.jpeg"/><Relationship Id="rId7" Type="http://schemas.openxmlformats.org/officeDocument/2006/relationships/image" Target="../media/image37.pn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11" Type="http://schemas.openxmlformats.org/officeDocument/2006/relationships/slide" Target="slide32.xml"/><Relationship Id="rId5" Type="http://schemas.openxmlformats.org/officeDocument/2006/relationships/image" Target="../media/image8.png"/><Relationship Id="rId15" Type="http://schemas.microsoft.com/office/2007/relationships/hdphoto" Target="../media/hdphoto2.wdp"/><Relationship Id="rId10" Type="http://schemas.openxmlformats.org/officeDocument/2006/relationships/slide" Target="slide30.xml"/><Relationship Id="rId4" Type="http://schemas.openxmlformats.org/officeDocument/2006/relationships/slide" Target="slide4.xml"/><Relationship Id="rId9" Type="http://schemas.openxmlformats.org/officeDocument/2006/relationships/image" Target="../media/image10.png"/><Relationship Id="rId14" Type="http://schemas.openxmlformats.org/officeDocument/2006/relationships/image" Target="../media/image3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39.png"/><Relationship Id="rId3" Type="http://schemas.openxmlformats.org/officeDocument/2006/relationships/image" Target="../media/image7.jpeg"/><Relationship Id="rId7" Type="http://schemas.openxmlformats.org/officeDocument/2006/relationships/image" Target="../media/image37.png"/><Relationship Id="rId12" Type="http://schemas.openxmlformats.org/officeDocument/2006/relationships/image" Target="../media/image3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11" Type="http://schemas.openxmlformats.org/officeDocument/2006/relationships/slide" Target="slide32.xml"/><Relationship Id="rId5" Type="http://schemas.openxmlformats.org/officeDocument/2006/relationships/image" Target="../media/image8.png"/><Relationship Id="rId10" Type="http://schemas.openxmlformats.org/officeDocument/2006/relationships/slide" Target="slide30.xml"/><Relationship Id="rId4" Type="http://schemas.openxmlformats.org/officeDocument/2006/relationships/slide" Target="slide4.xml"/><Relationship Id="rId9" Type="http://schemas.openxmlformats.org/officeDocument/2006/relationships/image" Target="../media/image10.png"/><Relationship Id="rId14" Type="http://schemas.microsoft.com/office/2007/relationships/hdphoto" Target="../media/hdphoto4.wdp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7.jpe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3.png"/><Relationship Id="rId5" Type="http://schemas.openxmlformats.org/officeDocument/2006/relationships/image" Target="../media/image8.png"/><Relationship Id="rId10" Type="http://schemas.openxmlformats.org/officeDocument/2006/relationships/image" Target="../media/image32.png"/><Relationship Id="rId4" Type="http://schemas.openxmlformats.org/officeDocument/2006/relationships/slide" Target="slide4.xml"/><Relationship Id="rId9" Type="http://schemas.openxmlformats.org/officeDocument/2006/relationships/image" Target="../media/image31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7.jpe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8.png"/><Relationship Id="rId4" Type="http://schemas.openxmlformats.org/officeDocument/2006/relationships/slide" Target="slide4.xml"/><Relationship Id="rId9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comments" Target="../comments/comment17.xml"/><Relationship Id="rId3" Type="http://schemas.openxmlformats.org/officeDocument/2006/relationships/image" Target="../media/image7.jpeg"/><Relationship Id="rId7" Type="http://schemas.openxmlformats.org/officeDocument/2006/relationships/image" Target="../media/image2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3.png"/><Relationship Id="rId5" Type="http://schemas.openxmlformats.org/officeDocument/2006/relationships/image" Target="../media/image8.png"/><Relationship Id="rId10" Type="http://schemas.openxmlformats.org/officeDocument/2006/relationships/image" Target="../media/image32.png"/><Relationship Id="rId4" Type="http://schemas.openxmlformats.org/officeDocument/2006/relationships/slide" Target="slide4.xml"/><Relationship Id="rId9" Type="http://schemas.openxmlformats.org/officeDocument/2006/relationships/image" Target="../media/image31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comments" Target="../comments/comment18.xml"/><Relationship Id="rId5" Type="http://schemas.openxmlformats.org/officeDocument/2006/relationships/image" Target="../media/image8.png"/><Relationship Id="rId10" Type="http://schemas.openxmlformats.org/officeDocument/2006/relationships/image" Target="../media/image26.png"/><Relationship Id="rId4" Type="http://schemas.openxmlformats.org/officeDocument/2006/relationships/slide" Target="slide4.xml"/><Relationship Id="rId9" Type="http://schemas.openxmlformats.org/officeDocument/2006/relationships/image" Target="../media/image37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13" Type="http://schemas.openxmlformats.org/officeDocument/2006/relationships/slide" Target="slide33.xml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slide" Target="slide3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slide" Target="slide30.xml"/><Relationship Id="rId5" Type="http://schemas.openxmlformats.org/officeDocument/2006/relationships/image" Target="../media/image8.png"/><Relationship Id="rId15" Type="http://schemas.openxmlformats.org/officeDocument/2006/relationships/comments" Target="../comments/comment19.xml"/><Relationship Id="rId10" Type="http://schemas.openxmlformats.org/officeDocument/2006/relationships/image" Target="../media/image37.png"/><Relationship Id="rId4" Type="http://schemas.openxmlformats.org/officeDocument/2006/relationships/slide" Target="slide4.xml"/><Relationship Id="rId9" Type="http://schemas.openxmlformats.org/officeDocument/2006/relationships/image" Target="../media/image36.png"/><Relationship Id="rId14" Type="http://schemas.openxmlformats.org/officeDocument/2006/relationships/slide" Target="slide3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6.xml"/><Relationship Id="rId18" Type="http://schemas.openxmlformats.org/officeDocument/2006/relationships/slide" Target="slide43.xml"/><Relationship Id="rId26" Type="http://schemas.openxmlformats.org/officeDocument/2006/relationships/image" Target="../media/image18.png"/><Relationship Id="rId3" Type="http://schemas.openxmlformats.org/officeDocument/2006/relationships/image" Target="../media/image7.jpeg"/><Relationship Id="rId21" Type="http://schemas.openxmlformats.org/officeDocument/2006/relationships/image" Target="../media/image13.png"/><Relationship Id="rId7" Type="http://schemas.openxmlformats.org/officeDocument/2006/relationships/image" Target="../media/image10.png"/><Relationship Id="rId12" Type="http://schemas.openxmlformats.org/officeDocument/2006/relationships/slide" Target="slide45.xml"/><Relationship Id="rId17" Type="http://schemas.openxmlformats.org/officeDocument/2006/relationships/slide" Target="slide27.xml"/><Relationship Id="rId25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6" Type="http://schemas.openxmlformats.org/officeDocument/2006/relationships/slide" Target="slide39.xml"/><Relationship Id="rId20" Type="http://schemas.openxmlformats.org/officeDocument/2006/relationships/image" Target="../media/image12.png"/><Relationship Id="rId29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slide" Target="slide47.xml"/><Relationship Id="rId24" Type="http://schemas.openxmlformats.org/officeDocument/2006/relationships/image" Target="../media/image16.png"/><Relationship Id="rId5" Type="http://schemas.openxmlformats.org/officeDocument/2006/relationships/image" Target="../media/image8.png"/><Relationship Id="rId15" Type="http://schemas.openxmlformats.org/officeDocument/2006/relationships/slide" Target="slide25.xml"/><Relationship Id="rId23" Type="http://schemas.openxmlformats.org/officeDocument/2006/relationships/image" Target="../media/image15.png"/><Relationship Id="rId28" Type="http://schemas.openxmlformats.org/officeDocument/2006/relationships/image" Target="../media/image20.png"/><Relationship Id="rId10" Type="http://schemas.openxmlformats.org/officeDocument/2006/relationships/slide" Target="slide18.xml"/><Relationship Id="rId19" Type="http://schemas.openxmlformats.org/officeDocument/2006/relationships/image" Target="../media/image11.png"/><Relationship Id="rId31" Type="http://schemas.openxmlformats.org/officeDocument/2006/relationships/comments" Target="../comments/comment3.xml"/><Relationship Id="rId4" Type="http://schemas.openxmlformats.org/officeDocument/2006/relationships/slide" Target="slide4.xml"/><Relationship Id="rId9" Type="http://schemas.openxmlformats.org/officeDocument/2006/relationships/slide" Target="slide41.xml"/><Relationship Id="rId14" Type="http://schemas.openxmlformats.org/officeDocument/2006/relationships/slide" Target="slide21.xml"/><Relationship Id="rId22" Type="http://schemas.openxmlformats.org/officeDocument/2006/relationships/image" Target="../media/image14.png"/><Relationship Id="rId27" Type="http://schemas.openxmlformats.org/officeDocument/2006/relationships/image" Target="../media/image19.png"/><Relationship Id="rId30" Type="http://schemas.openxmlformats.org/officeDocument/2006/relationships/image" Target="../media/image22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13" Type="http://schemas.openxmlformats.org/officeDocument/2006/relationships/slide" Target="slide32.xml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slide" Target="slide29.xml"/><Relationship Id="rId17" Type="http://schemas.openxmlformats.org/officeDocument/2006/relationships/comments" Target="../comments/comment20.xml"/><Relationship Id="rId2" Type="http://schemas.openxmlformats.org/officeDocument/2006/relationships/notesSlide" Target="../notesSlides/notesSlide30.xml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7.png"/><Relationship Id="rId5" Type="http://schemas.openxmlformats.org/officeDocument/2006/relationships/image" Target="../media/image8.png"/><Relationship Id="rId15" Type="http://schemas.openxmlformats.org/officeDocument/2006/relationships/slide" Target="slide34.xml"/><Relationship Id="rId10" Type="http://schemas.openxmlformats.org/officeDocument/2006/relationships/slide" Target="slide28.xml"/><Relationship Id="rId4" Type="http://schemas.openxmlformats.org/officeDocument/2006/relationships/slide" Target="slide4.xml"/><Relationship Id="rId9" Type="http://schemas.openxmlformats.org/officeDocument/2006/relationships/image" Target="../media/image36.png"/><Relationship Id="rId14" Type="http://schemas.openxmlformats.org/officeDocument/2006/relationships/slide" Target="slide33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slide" Target="slide33.xml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slide" Target="slide32.xml"/><Relationship Id="rId17" Type="http://schemas.openxmlformats.org/officeDocument/2006/relationships/comments" Target="../comments/comment21.xml"/><Relationship Id="rId2" Type="http://schemas.openxmlformats.org/officeDocument/2006/relationships/notesSlide" Target="../notesSlides/notesSlide31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slide" Target="slide29.xml"/><Relationship Id="rId5" Type="http://schemas.openxmlformats.org/officeDocument/2006/relationships/image" Target="../media/image8.png"/><Relationship Id="rId15" Type="http://schemas.openxmlformats.org/officeDocument/2006/relationships/image" Target="../media/image30.png"/><Relationship Id="rId10" Type="http://schemas.openxmlformats.org/officeDocument/2006/relationships/image" Target="../media/image37.png"/><Relationship Id="rId4" Type="http://schemas.openxmlformats.org/officeDocument/2006/relationships/slide" Target="slide4.xml"/><Relationship Id="rId9" Type="http://schemas.openxmlformats.org/officeDocument/2006/relationships/image" Target="../media/image36.png"/><Relationship Id="rId14" Type="http://schemas.openxmlformats.org/officeDocument/2006/relationships/slide" Target="slide34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13" Type="http://schemas.openxmlformats.org/officeDocument/2006/relationships/slide" Target="slide30.xml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slide" Target="slide29.xml"/><Relationship Id="rId17" Type="http://schemas.openxmlformats.org/officeDocument/2006/relationships/comments" Target="../comments/comment22.xml"/><Relationship Id="rId2" Type="http://schemas.openxmlformats.org/officeDocument/2006/relationships/notesSlide" Target="../notesSlides/notesSlide32.xml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7.png"/><Relationship Id="rId5" Type="http://schemas.openxmlformats.org/officeDocument/2006/relationships/image" Target="../media/image8.png"/><Relationship Id="rId15" Type="http://schemas.openxmlformats.org/officeDocument/2006/relationships/slide" Target="slide34.xml"/><Relationship Id="rId10" Type="http://schemas.openxmlformats.org/officeDocument/2006/relationships/slide" Target="slide28.xml"/><Relationship Id="rId4" Type="http://schemas.openxmlformats.org/officeDocument/2006/relationships/slide" Target="slide4.xml"/><Relationship Id="rId9" Type="http://schemas.openxmlformats.org/officeDocument/2006/relationships/image" Target="../media/image36.png"/><Relationship Id="rId1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13" Type="http://schemas.openxmlformats.org/officeDocument/2006/relationships/slide" Target="slide30.xml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slide" Target="slide29.xml"/><Relationship Id="rId2" Type="http://schemas.openxmlformats.org/officeDocument/2006/relationships/notesSlide" Target="../notesSlides/notesSlide33.xml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7.png"/><Relationship Id="rId5" Type="http://schemas.openxmlformats.org/officeDocument/2006/relationships/image" Target="../media/image8.png"/><Relationship Id="rId15" Type="http://schemas.openxmlformats.org/officeDocument/2006/relationships/slide" Target="slide34.xml"/><Relationship Id="rId10" Type="http://schemas.openxmlformats.org/officeDocument/2006/relationships/slide" Target="slide28.xml"/><Relationship Id="rId4" Type="http://schemas.openxmlformats.org/officeDocument/2006/relationships/slide" Target="slide4.xml"/><Relationship Id="rId9" Type="http://schemas.openxmlformats.org/officeDocument/2006/relationships/image" Target="../media/image36.png"/><Relationship Id="rId14" Type="http://schemas.openxmlformats.org/officeDocument/2006/relationships/slide" Target="slide3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13" Type="http://schemas.openxmlformats.org/officeDocument/2006/relationships/slide" Target="slide30.xml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slide" Target="slide29.xml"/><Relationship Id="rId17" Type="http://schemas.openxmlformats.org/officeDocument/2006/relationships/comments" Target="../comments/comment23.xml"/><Relationship Id="rId2" Type="http://schemas.openxmlformats.org/officeDocument/2006/relationships/notesSlide" Target="../notesSlides/notesSlide34.xml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7.png"/><Relationship Id="rId5" Type="http://schemas.openxmlformats.org/officeDocument/2006/relationships/image" Target="../media/image8.png"/><Relationship Id="rId15" Type="http://schemas.openxmlformats.org/officeDocument/2006/relationships/slide" Target="slide33.xml"/><Relationship Id="rId10" Type="http://schemas.openxmlformats.org/officeDocument/2006/relationships/slide" Target="slide28.xml"/><Relationship Id="rId4" Type="http://schemas.openxmlformats.org/officeDocument/2006/relationships/slide" Target="slide4.xml"/><Relationship Id="rId9" Type="http://schemas.openxmlformats.org/officeDocument/2006/relationships/image" Target="../media/image36.png"/><Relationship Id="rId14" Type="http://schemas.openxmlformats.org/officeDocument/2006/relationships/slide" Target="slide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comments" Target="../comments/comment24.xml"/><Relationship Id="rId4" Type="http://schemas.openxmlformats.org/officeDocument/2006/relationships/slide" Target="slide4.xml"/><Relationship Id="rId9" Type="http://schemas.openxmlformats.org/officeDocument/2006/relationships/image" Target="../media/image31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7.jpe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comments" Target="../comments/comment25.xml"/><Relationship Id="rId4" Type="http://schemas.openxmlformats.org/officeDocument/2006/relationships/slide" Target="slide4.xml"/><Relationship Id="rId9" Type="http://schemas.openxmlformats.org/officeDocument/2006/relationships/image" Target="../media/image10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" Target="slide4.xml"/><Relationship Id="rId9" Type="http://schemas.openxmlformats.org/officeDocument/2006/relationships/image" Target="../media/image31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" Target="slide4.xml"/><Relationship Id="rId9" Type="http://schemas.openxmlformats.org/officeDocument/2006/relationships/image" Target="../media/image31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microsoft.com/office/2007/relationships/hdphoto" Target="../media/hdphoto2.wdp"/><Relationship Id="rId5" Type="http://schemas.openxmlformats.org/officeDocument/2006/relationships/image" Target="../media/image8.png"/><Relationship Id="rId10" Type="http://schemas.openxmlformats.org/officeDocument/2006/relationships/image" Target="../media/image35.png"/><Relationship Id="rId4" Type="http://schemas.openxmlformats.org/officeDocument/2006/relationships/slide" Target="slide4.xml"/><Relationship Id="rId9" Type="http://schemas.openxmlformats.org/officeDocument/2006/relationships/image" Target="../media/image3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6.xml"/><Relationship Id="rId3" Type="http://schemas.openxmlformats.org/officeDocument/2006/relationships/image" Target="../media/image7.jpeg"/><Relationship Id="rId7" Type="http://schemas.openxmlformats.org/officeDocument/2006/relationships/image" Target="../media/image8.png"/><Relationship Id="rId12" Type="http://schemas.openxmlformats.org/officeDocument/2006/relationships/image" Target="../media/image25.png"/><Relationship Id="rId17" Type="http://schemas.openxmlformats.org/officeDocument/2006/relationships/comments" Target="../comments/comment4.xml"/><Relationship Id="rId2" Type="http://schemas.openxmlformats.org/officeDocument/2006/relationships/notesSlide" Target="../notesSlides/notesSlide4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24.png"/><Relationship Id="rId5" Type="http://schemas.openxmlformats.org/officeDocument/2006/relationships/image" Target="../media/image9.png"/><Relationship Id="rId15" Type="http://schemas.openxmlformats.org/officeDocument/2006/relationships/image" Target="../media/image27.png"/><Relationship Id="rId10" Type="http://schemas.openxmlformats.org/officeDocument/2006/relationships/slide" Target="slide7.xml"/><Relationship Id="rId4" Type="http://schemas.openxmlformats.org/officeDocument/2006/relationships/image" Target="../media/image10.png"/><Relationship Id="rId9" Type="http://schemas.openxmlformats.org/officeDocument/2006/relationships/image" Target="../media/image23.png"/><Relationship Id="rId14" Type="http://schemas.openxmlformats.org/officeDocument/2006/relationships/image" Target="../media/image26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30.png"/><Relationship Id="rId4" Type="http://schemas.openxmlformats.org/officeDocument/2006/relationships/slide" Target="slide4.xml"/><Relationship Id="rId9" Type="http://schemas.microsoft.com/office/2007/relationships/hdphoto" Target="../media/hdphoto2.wdp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" Target="slide4.xml"/><Relationship Id="rId9" Type="http://schemas.openxmlformats.org/officeDocument/2006/relationships/image" Target="../media/image31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slide" Target="slide4.xml"/><Relationship Id="rId9" Type="http://schemas.openxmlformats.org/officeDocument/2006/relationships/image" Target="../media/image31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microsoft.com/office/2007/relationships/hdphoto" Target="../media/hdphoto5.wdp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image" Target="../media/image40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microsoft.com/office/2007/relationships/hdphoto" Target="../media/hdphoto2.wdp"/><Relationship Id="rId5" Type="http://schemas.openxmlformats.org/officeDocument/2006/relationships/image" Target="../media/image8.png"/><Relationship Id="rId10" Type="http://schemas.openxmlformats.org/officeDocument/2006/relationships/image" Target="../media/image35.png"/><Relationship Id="rId4" Type="http://schemas.openxmlformats.org/officeDocument/2006/relationships/slide" Target="slide4.xml"/><Relationship Id="rId9" Type="http://schemas.openxmlformats.org/officeDocument/2006/relationships/image" Target="../media/image31.png"/><Relationship Id="rId14" Type="http://schemas.openxmlformats.org/officeDocument/2006/relationships/comments" Target="../comments/comment26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microsoft.com/office/2007/relationships/hdphoto" Target="../media/hdphoto5.wdp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12" Type="http://schemas.openxmlformats.org/officeDocument/2006/relationships/image" Target="../media/image40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microsoft.com/office/2007/relationships/hdphoto" Target="../media/hdphoto2.wdp"/><Relationship Id="rId5" Type="http://schemas.openxmlformats.org/officeDocument/2006/relationships/image" Target="../media/image8.png"/><Relationship Id="rId10" Type="http://schemas.openxmlformats.org/officeDocument/2006/relationships/image" Target="../media/image35.png"/><Relationship Id="rId4" Type="http://schemas.openxmlformats.org/officeDocument/2006/relationships/slide" Target="slide4.xml"/><Relationship Id="rId9" Type="http://schemas.openxmlformats.org/officeDocument/2006/relationships/image" Target="../media/image31.png"/><Relationship Id="rId14" Type="http://schemas.openxmlformats.org/officeDocument/2006/relationships/comments" Target="../comments/comment27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7.jpeg"/><Relationship Id="rId7" Type="http://schemas.openxmlformats.org/officeDocument/2006/relationships/image" Target="../media/image9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31.png"/><Relationship Id="rId5" Type="http://schemas.openxmlformats.org/officeDocument/2006/relationships/image" Target="../media/image8.png"/><Relationship Id="rId10" Type="http://schemas.openxmlformats.org/officeDocument/2006/relationships/image" Target="../media/image30.png"/><Relationship Id="rId4" Type="http://schemas.openxmlformats.org/officeDocument/2006/relationships/slide" Target="slide4.xml"/><Relationship Id="rId9" Type="http://schemas.openxmlformats.org/officeDocument/2006/relationships/image" Target="../media/image29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7.jpeg"/><Relationship Id="rId7" Type="http://schemas.openxmlformats.org/officeDocument/2006/relationships/image" Target="../media/image32.pn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29.png"/><Relationship Id="rId5" Type="http://schemas.openxmlformats.org/officeDocument/2006/relationships/image" Target="../media/image20.png"/><Relationship Id="rId10" Type="http://schemas.openxmlformats.org/officeDocument/2006/relationships/image" Target="../media/image10.png"/><Relationship Id="rId4" Type="http://schemas.openxmlformats.org/officeDocument/2006/relationships/image" Target="../media/image8.png"/><Relationship Id="rId9" Type="http://schemas.openxmlformats.org/officeDocument/2006/relationships/image" Target="../media/image31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7.jpeg"/><Relationship Id="rId7" Type="http://schemas.openxmlformats.org/officeDocument/2006/relationships/image" Target="../media/image33.png"/><Relationship Id="rId12" Type="http://schemas.openxmlformats.org/officeDocument/2006/relationships/image" Target="../media/image3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0.png"/><Relationship Id="rId5" Type="http://schemas.openxmlformats.org/officeDocument/2006/relationships/image" Target="../media/image8.png"/><Relationship Id="rId10" Type="http://schemas.openxmlformats.org/officeDocument/2006/relationships/image" Target="../media/image29.png"/><Relationship Id="rId4" Type="http://schemas.openxmlformats.org/officeDocument/2006/relationships/slide" Target="slide4.xml"/><Relationship Id="rId9" Type="http://schemas.openxmlformats.org/officeDocument/2006/relationships/image" Target="../media/image10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comments" Target="../comments/comment28.xml"/><Relationship Id="rId5" Type="http://schemas.openxmlformats.org/officeDocument/2006/relationships/image" Target="../media/image8.png"/><Relationship Id="rId10" Type="http://schemas.openxmlformats.org/officeDocument/2006/relationships/slide" Target="slide30.xml"/><Relationship Id="rId4" Type="http://schemas.openxmlformats.org/officeDocument/2006/relationships/slide" Target="slide4.xml"/><Relationship Id="rId9" Type="http://schemas.openxmlformats.org/officeDocument/2006/relationships/image" Target="../media/image37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comments" Target="../comments/comment29.xml"/><Relationship Id="rId5" Type="http://schemas.openxmlformats.org/officeDocument/2006/relationships/image" Target="../media/image8.png"/><Relationship Id="rId10" Type="http://schemas.openxmlformats.org/officeDocument/2006/relationships/slide" Target="slide30.xml"/><Relationship Id="rId4" Type="http://schemas.openxmlformats.org/officeDocument/2006/relationships/slide" Target="slide4.xml"/><Relationship Id="rId9" Type="http://schemas.openxmlformats.org/officeDocument/2006/relationships/image" Target="../media/image3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6.xml"/><Relationship Id="rId18" Type="http://schemas.openxmlformats.org/officeDocument/2006/relationships/image" Target="../media/image11.png"/><Relationship Id="rId26" Type="http://schemas.openxmlformats.org/officeDocument/2006/relationships/image" Target="../media/image20.png"/><Relationship Id="rId3" Type="http://schemas.openxmlformats.org/officeDocument/2006/relationships/image" Target="../media/image7.jpeg"/><Relationship Id="rId21" Type="http://schemas.openxmlformats.org/officeDocument/2006/relationships/slide" Target="slide21.xml"/><Relationship Id="rId7" Type="http://schemas.openxmlformats.org/officeDocument/2006/relationships/image" Target="../media/image8.png"/><Relationship Id="rId12" Type="http://schemas.openxmlformats.org/officeDocument/2006/relationships/image" Target="../media/image25.png"/><Relationship Id="rId17" Type="http://schemas.openxmlformats.org/officeDocument/2006/relationships/slide" Target="slide9.xml"/><Relationship Id="rId25" Type="http://schemas.openxmlformats.org/officeDocument/2006/relationships/slide" Target="slide27.xml"/><Relationship Id="rId2" Type="http://schemas.openxmlformats.org/officeDocument/2006/relationships/notesSlide" Target="../notesSlides/notesSlide5.xml"/><Relationship Id="rId16" Type="http://schemas.microsoft.com/office/2007/relationships/hdphoto" Target="../media/hdphoto1.wdp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24.png"/><Relationship Id="rId24" Type="http://schemas.openxmlformats.org/officeDocument/2006/relationships/image" Target="../media/image14.png"/><Relationship Id="rId5" Type="http://schemas.openxmlformats.org/officeDocument/2006/relationships/image" Target="../media/image9.png"/><Relationship Id="rId15" Type="http://schemas.openxmlformats.org/officeDocument/2006/relationships/image" Target="../media/image27.png"/><Relationship Id="rId23" Type="http://schemas.openxmlformats.org/officeDocument/2006/relationships/slide" Target="slide25.xml"/><Relationship Id="rId28" Type="http://schemas.openxmlformats.org/officeDocument/2006/relationships/image" Target="../media/image13.png"/><Relationship Id="rId10" Type="http://schemas.openxmlformats.org/officeDocument/2006/relationships/slide" Target="slide7.xml"/><Relationship Id="rId19" Type="http://schemas.openxmlformats.org/officeDocument/2006/relationships/slide" Target="slide16.xml"/><Relationship Id="rId4" Type="http://schemas.openxmlformats.org/officeDocument/2006/relationships/image" Target="../media/image10.png"/><Relationship Id="rId9" Type="http://schemas.openxmlformats.org/officeDocument/2006/relationships/image" Target="../media/image23.png"/><Relationship Id="rId14" Type="http://schemas.openxmlformats.org/officeDocument/2006/relationships/image" Target="../media/image26.png"/><Relationship Id="rId22" Type="http://schemas.openxmlformats.org/officeDocument/2006/relationships/image" Target="../media/image17.png"/><Relationship Id="rId27" Type="http://schemas.openxmlformats.org/officeDocument/2006/relationships/slide" Target="slide1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4.xml"/><Relationship Id="rId18" Type="http://schemas.openxmlformats.org/officeDocument/2006/relationships/image" Target="../media/image12.png"/><Relationship Id="rId26" Type="http://schemas.openxmlformats.org/officeDocument/2006/relationships/image" Target="../media/image18.png"/><Relationship Id="rId3" Type="http://schemas.openxmlformats.org/officeDocument/2006/relationships/image" Target="../media/image7.jpeg"/><Relationship Id="rId21" Type="http://schemas.openxmlformats.org/officeDocument/2006/relationships/slide" Target="slide41.xml"/><Relationship Id="rId7" Type="http://schemas.openxmlformats.org/officeDocument/2006/relationships/image" Target="../media/image8.png"/><Relationship Id="rId12" Type="http://schemas.openxmlformats.org/officeDocument/2006/relationships/image" Target="../media/image25.png"/><Relationship Id="rId17" Type="http://schemas.openxmlformats.org/officeDocument/2006/relationships/slide" Target="slide35.xml"/><Relationship Id="rId25" Type="http://schemas.openxmlformats.org/officeDocument/2006/relationships/slide" Target="slide37.xml"/><Relationship Id="rId2" Type="http://schemas.openxmlformats.org/officeDocument/2006/relationships/notesSlide" Target="../notesSlides/notesSlide6.xml"/><Relationship Id="rId16" Type="http://schemas.microsoft.com/office/2007/relationships/hdphoto" Target="../media/hdphoto1.wdp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24.png"/><Relationship Id="rId24" Type="http://schemas.openxmlformats.org/officeDocument/2006/relationships/image" Target="../media/image11.png"/><Relationship Id="rId5" Type="http://schemas.openxmlformats.org/officeDocument/2006/relationships/image" Target="../media/image10.png"/><Relationship Id="rId15" Type="http://schemas.openxmlformats.org/officeDocument/2006/relationships/image" Target="../media/image27.png"/><Relationship Id="rId23" Type="http://schemas.openxmlformats.org/officeDocument/2006/relationships/slide" Target="slide39.xml"/><Relationship Id="rId10" Type="http://schemas.openxmlformats.org/officeDocument/2006/relationships/slide" Target="slide7.xml"/><Relationship Id="rId19" Type="http://schemas.openxmlformats.org/officeDocument/2006/relationships/slide" Target="slide43.xml"/><Relationship Id="rId4" Type="http://schemas.openxmlformats.org/officeDocument/2006/relationships/image" Target="../media/image9.png"/><Relationship Id="rId9" Type="http://schemas.openxmlformats.org/officeDocument/2006/relationships/image" Target="../media/image23.png"/><Relationship Id="rId14" Type="http://schemas.openxmlformats.org/officeDocument/2006/relationships/image" Target="../media/image26.png"/><Relationship Id="rId22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6.xml"/><Relationship Id="rId18" Type="http://schemas.openxmlformats.org/officeDocument/2006/relationships/image" Target="../media/image19.png"/><Relationship Id="rId3" Type="http://schemas.openxmlformats.org/officeDocument/2006/relationships/image" Target="../media/image7.jpeg"/><Relationship Id="rId21" Type="http://schemas.openxmlformats.org/officeDocument/2006/relationships/image" Target="../media/image28.png"/><Relationship Id="rId7" Type="http://schemas.openxmlformats.org/officeDocument/2006/relationships/image" Target="../media/image8.png"/><Relationship Id="rId12" Type="http://schemas.openxmlformats.org/officeDocument/2006/relationships/image" Target="../media/image25.png"/><Relationship Id="rId17" Type="http://schemas.openxmlformats.org/officeDocument/2006/relationships/slide" Target="slide45.xml"/><Relationship Id="rId2" Type="http://schemas.openxmlformats.org/officeDocument/2006/relationships/notesSlide" Target="../notesSlides/notesSlide7.xml"/><Relationship Id="rId16" Type="http://schemas.microsoft.com/office/2007/relationships/hdphoto" Target="../media/hdphoto1.wdp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24.png"/><Relationship Id="rId5" Type="http://schemas.openxmlformats.org/officeDocument/2006/relationships/image" Target="../media/image10.png"/><Relationship Id="rId15" Type="http://schemas.openxmlformats.org/officeDocument/2006/relationships/image" Target="../media/image27.png"/><Relationship Id="rId10" Type="http://schemas.openxmlformats.org/officeDocument/2006/relationships/slide" Target="slide4.xml"/><Relationship Id="rId19" Type="http://schemas.openxmlformats.org/officeDocument/2006/relationships/slide" Target="slide47.xml"/><Relationship Id="rId4" Type="http://schemas.openxmlformats.org/officeDocument/2006/relationships/image" Target="../media/image9.png"/><Relationship Id="rId9" Type="http://schemas.openxmlformats.org/officeDocument/2006/relationships/image" Target="../media/image23.png"/><Relationship Id="rId1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6.xml"/><Relationship Id="rId18" Type="http://schemas.openxmlformats.org/officeDocument/2006/relationships/image" Target="../media/image19.png"/><Relationship Id="rId3" Type="http://schemas.openxmlformats.org/officeDocument/2006/relationships/image" Target="../media/image7.jpeg"/><Relationship Id="rId21" Type="http://schemas.openxmlformats.org/officeDocument/2006/relationships/image" Target="../media/image28.png"/><Relationship Id="rId7" Type="http://schemas.openxmlformats.org/officeDocument/2006/relationships/image" Target="../media/image8.png"/><Relationship Id="rId12" Type="http://schemas.openxmlformats.org/officeDocument/2006/relationships/image" Target="../media/image25.png"/><Relationship Id="rId17" Type="http://schemas.openxmlformats.org/officeDocument/2006/relationships/slide" Target="slide45.xml"/><Relationship Id="rId2" Type="http://schemas.openxmlformats.org/officeDocument/2006/relationships/notesSlide" Target="../notesSlides/notesSlide8.xml"/><Relationship Id="rId16" Type="http://schemas.microsoft.com/office/2007/relationships/hdphoto" Target="../media/hdphoto1.wdp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24.png"/><Relationship Id="rId5" Type="http://schemas.openxmlformats.org/officeDocument/2006/relationships/image" Target="../media/image10.png"/><Relationship Id="rId15" Type="http://schemas.openxmlformats.org/officeDocument/2006/relationships/image" Target="../media/image27.png"/><Relationship Id="rId23" Type="http://schemas.openxmlformats.org/officeDocument/2006/relationships/comments" Target="../comments/comment5.xml"/><Relationship Id="rId10" Type="http://schemas.openxmlformats.org/officeDocument/2006/relationships/slide" Target="slide4.xml"/><Relationship Id="rId19" Type="http://schemas.openxmlformats.org/officeDocument/2006/relationships/slide" Target="slide47.xml"/><Relationship Id="rId4" Type="http://schemas.openxmlformats.org/officeDocument/2006/relationships/image" Target="../media/image9.png"/><Relationship Id="rId9" Type="http://schemas.openxmlformats.org/officeDocument/2006/relationships/image" Target="../media/image23.png"/><Relationship Id="rId14" Type="http://schemas.openxmlformats.org/officeDocument/2006/relationships/image" Target="../media/image26.png"/><Relationship Id="rId2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10.png"/><Relationship Id="rId3" Type="http://schemas.openxmlformats.org/officeDocument/2006/relationships/image" Target="../media/image7.jpeg"/><Relationship Id="rId7" Type="http://schemas.openxmlformats.org/officeDocument/2006/relationships/image" Target="../media/image29.png"/><Relationship Id="rId12" Type="http://schemas.openxmlformats.org/officeDocument/2006/relationships/image" Target="../media/image34.jpg"/><Relationship Id="rId2" Type="http://schemas.openxmlformats.org/officeDocument/2006/relationships/notesSlide" Target="../notesSlides/notesSlide9.xml"/><Relationship Id="rId16" Type="http://schemas.openxmlformats.org/officeDocument/2006/relationships/comments" Target="../comments/comment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3.png"/><Relationship Id="rId5" Type="http://schemas.openxmlformats.org/officeDocument/2006/relationships/image" Target="../media/image8.png"/><Relationship Id="rId15" Type="http://schemas.microsoft.com/office/2007/relationships/hdphoto" Target="../media/hdphoto2.wdp"/><Relationship Id="rId10" Type="http://schemas.openxmlformats.org/officeDocument/2006/relationships/image" Target="../media/image32.png"/><Relationship Id="rId4" Type="http://schemas.openxmlformats.org/officeDocument/2006/relationships/slide" Target="slide4.xml"/><Relationship Id="rId9" Type="http://schemas.openxmlformats.org/officeDocument/2006/relationships/image" Target="../media/image31.png"/><Relationship Id="rId1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2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0725" y="2856375"/>
            <a:ext cx="1440000" cy="1440000"/>
          </a:xfrm>
          <a:prstGeom prst="ellipse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350" y="2544975"/>
            <a:ext cx="2058751" cy="2062800"/>
          </a:xfrm>
          <a:prstGeom prst="ellipse">
            <a:avLst/>
          </a:prstGeom>
        </p:spPr>
      </p:pic>
      <p:grpSp>
        <p:nvGrpSpPr>
          <p:cNvPr id="12" name="Groupe 11"/>
          <p:cNvGrpSpPr/>
          <p:nvPr/>
        </p:nvGrpSpPr>
        <p:grpSpPr>
          <a:xfrm>
            <a:off x="5201252" y="2216772"/>
            <a:ext cx="3545223" cy="2424456"/>
            <a:chOff x="5237056" y="2405635"/>
            <a:chExt cx="3545223" cy="2424456"/>
          </a:xfrm>
        </p:grpSpPr>
        <p:sp>
          <p:nvSpPr>
            <p:cNvPr id="3" name="TextBox 2"/>
            <p:cNvSpPr txBox="1"/>
            <p:nvPr/>
          </p:nvSpPr>
          <p:spPr>
            <a:xfrm>
              <a:off x="5237056" y="2405635"/>
              <a:ext cx="3456395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7200" b="1" i="1" dirty="0" smtClean="0">
                  <a:solidFill>
                    <a:schemeClr val="bg1"/>
                  </a:solidFill>
                </a:rPr>
                <a:t>UniLigas</a:t>
              </a:r>
              <a:endParaRPr lang="pt-BR" sz="7200" b="1" i="1" dirty="0">
                <a:solidFill>
                  <a:schemeClr val="bg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5395502" y="3602057"/>
              <a:ext cx="2880000" cy="432000"/>
            </a:xfrm>
            <a:prstGeom prst="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            </a:t>
              </a:r>
              <a:r>
                <a:rPr lang="pt-BR" sz="1200" dirty="0" smtClean="0">
                  <a:solidFill>
                    <a:schemeClr val="bg1">
                      <a:lumMod val="65000"/>
                    </a:schemeClr>
                  </a:solidFill>
                </a:rPr>
                <a:t>Informe seu e-mail</a:t>
              </a:r>
              <a:endParaRPr lang="pt-BR" sz="12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395502" y="4099059"/>
              <a:ext cx="2880000" cy="432000"/>
            </a:xfrm>
            <a:prstGeom prst="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            </a:t>
              </a:r>
              <a:r>
                <a:rPr lang="pt-BR" sz="1200" dirty="0" smtClean="0">
                  <a:solidFill>
                    <a:schemeClr val="bg1">
                      <a:lumMod val="65000"/>
                    </a:schemeClr>
                  </a:solidFill>
                </a:rPr>
                <a:t>Informe sua senha</a:t>
              </a:r>
              <a:endParaRPr lang="pt-BR" sz="12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8" name="Rectangle à coins arrondis 7"/>
            <p:cNvSpPr/>
            <p:nvPr/>
          </p:nvSpPr>
          <p:spPr>
            <a:xfrm>
              <a:off x="5395502" y="4603951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5539502" y="4553092"/>
              <a:ext cx="10455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chemeClr val="bg1"/>
                  </a:solidFill>
                </a:rPr>
                <a:t>Lembrar login</a:t>
              </a:r>
              <a:endParaRPr lang="pt-BR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Rectangle 9">
              <a:hlinkClick r:id="rId5" action="ppaction://hlinksldjump"/>
            </p:cNvPr>
            <p:cNvSpPr/>
            <p:nvPr/>
          </p:nvSpPr>
          <p:spPr>
            <a:xfrm>
              <a:off x="8341604" y="4098274"/>
              <a:ext cx="440675" cy="440675"/>
            </a:xfrm>
            <a:prstGeom prst="rect">
              <a:avLst/>
            </a:prstGeom>
            <a:solidFill>
              <a:srgbClr val="3391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1" name="Image 10">
              <a:hlinkClick r:id="rId5" action="ppaction://hlinksldjump"/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73052" y="4226170"/>
              <a:ext cx="177778" cy="177778"/>
            </a:xfrm>
            <a:prstGeom prst="rect">
              <a:avLst/>
            </a:prstGeom>
          </p:spPr>
        </p:pic>
      </p:grp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" t="12296" b="10751"/>
          <a:stretch/>
        </p:blipFill>
        <p:spPr>
          <a:xfrm>
            <a:off x="5354198" y="3415228"/>
            <a:ext cx="431602" cy="440675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559" t="11970" r="1" b="11230"/>
          <a:stretch/>
        </p:blipFill>
        <p:spPr>
          <a:xfrm>
            <a:off x="5321147" y="3910988"/>
            <a:ext cx="464653" cy="439786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4655542" y="6431137"/>
            <a:ext cx="28809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dirty="0" smtClean="0">
                <a:solidFill>
                  <a:srgbClr val="FFFFFF"/>
                </a:solidFill>
                <a:latin typeface="Arial" panose="020B0604020202020204" pitchFamily="34" charset="0"/>
              </a:rPr>
              <a:t>UniLigas </a:t>
            </a:r>
            <a:r>
              <a:rPr lang="pt-BR" sz="1000" dirty="0">
                <a:solidFill>
                  <a:srgbClr val="FFFFFF"/>
                </a:solidFill>
                <a:latin typeface="Arial" panose="020B0604020202020204" pitchFamily="34" charset="0"/>
              </a:rPr>
              <a:t>©2015 - Todos os direitos reservados.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1714381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88705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atletas/membros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2" name="Image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127" name="Image 1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128" name="Groupe 127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132" name="Groupe 131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9" name="ZoneTexte 138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40" name="Groupe 139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1" name="Ellipse 140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2" name="Image 141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4" name="Groupe 133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135" name="ZoneTexte 134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6" name="Groupe 135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137" name="Ellipse 136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38" name="Image 137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38" name="Rectangle 37"/>
          <p:cNvSpPr/>
          <p:nvPr/>
        </p:nvSpPr>
        <p:spPr>
          <a:xfrm>
            <a:off x="1950565" y="811569"/>
            <a:ext cx="8290871" cy="49536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grpSp>
        <p:nvGrpSpPr>
          <p:cNvPr id="41" name="Groupe 40"/>
          <p:cNvGrpSpPr/>
          <p:nvPr/>
        </p:nvGrpSpPr>
        <p:grpSpPr>
          <a:xfrm>
            <a:off x="4043535" y="1220244"/>
            <a:ext cx="2880000" cy="549609"/>
            <a:chOff x="354174" y="839972"/>
            <a:chExt cx="2880000" cy="549609"/>
          </a:xfrm>
        </p:grpSpPr>
        <p:sp>
          <p:nvSpPr>
            <p:cNvPr id="39" name="ZoneTexte 38"/>
            <p:cNvSpPr txBox="1"/>
            <p:nvPr/>
          </p:nvSpPr>
          <p:spPr>
            <a:xfrm>
              <a:off x="354175" y="839972"/>
              <a:ext cx="5661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Nome</a:t>
              </a:r>
              <a:endParaRPr lang="pt-BR" sz="1200" dirty="0"/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354174" y="1101581"/>
              <a:ext cx="288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Henrique Bispo dos Santos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60" name="ZoneTexte 59"/>
          <p:cNvSpPr txBox="1"/>
          <p:nvPr/>
        </p:nvSpPr>
        <p:spPr>
          <a:xfrm>
            <a:off x="4041073" y="1838170"/>
            <a:ext cx="11416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Dados pessoais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61" name="Groupe 60"/>
          <p:cNvGrpSpPr/>
          <p:nvPr/>
        </p:nvGrpSpPr>
        <p:grpSpPr>
          <a:xfrm>
            <a:off x="4042123" y="2086928"/>
            <a:ext cx="1085956" cy="549609"/>
            <a:chOff x="354174" y="839972"/>
            <a:chExt cx="1085956" cy="549609"/>
          </a:xfrm>
        </p:grpSpPr>
        <p:sp>
          <p:nvSpPr>
            <p:cNvPr id="62" name="ZoneTexte 61"/>
            <p:cNvSpPr txBox="1"/>
            <p:nvPr/>
          </p:nvSpPr>
          <p:spPr>
            <a:xfrm>
              <a:off x="354175" y="839972"/>
              <a:ext cx="3643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RG</a:t>
              </a:r>
              <a:endParaRPr lang="pt-BR" sz="1200" dirty="0"/>
            </a:p>
          </p:txBody>
        </p:sp>
        <p:sp>
          <p:nvSpPr>
            <p:cNvPr id="63" name="Rectangle à coins arrondis 62"/>
            <p:cNvSpPr/>
            <p:nvPr/>
          </p:nvSpPr>
          <p:spPr>
            <a:xfrm>
              <a:off x="354174" y="1101581"/>
              <a:ext cx="1085956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00.000.000-0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e 63"/>
          <p:cNvGrpSpPr/>
          <p:nvPr/>
        </p:nvGrpSpPr>
        <p:grpSpPr>
          <a:xfrm>
            <a:off x="5280122" y="2086928"/>
            <a:ext cx="1189119" cy="549609"/>
            <a:chOff x="354174" y="839972"/>
            <a:chExt cx="1189119" cy="549609"/>
          </a:xfrm>
        </p:grpSpPr>
        <p:sp>
          <p:nvSpPr>
            <p:cNvPr id="65" name="ZoneTexte 64"/>
            <p:cNvSpPr txBox="1"/>
            <p:nvPr/>
          </p:nvSpPr>
          <p:spPr>
            <a:xfrm>
              <a:off x="354175" y="839972"/>
              <a:ext cx="4171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CPF</a:t>
              </a:r>
              <a:endParaRPr lang="pt-BR" sz="1200" dirty="0"/>
            </a:p>
          </p:txBody>
        </p:sp>
        <p:sp>
          <p:nvSpPr>
            <p:cNvPr id="66" name="Rectangle à coins arrondis 65"/>
            <p:cNvSpPr/>
            <p:nvPr/>
          </p:nvSpPr>
          <p:spPr>
            <a:xfrm>
              <a:off x="354174" y="1101581"/>
              <a:ext cx="1189119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000.000.000-00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Groupe 66"/>
          <p:cNvGrpSpPr/>
          <p:nvPr/>
        </p:nvGrpSpPr>
        <p:grpSpPr>
          <a:xfrm>
            <a:off x="6624539" y="2089122"/>
            <a:ext cx="1080000" cy="549609"/>
            <a:chOff x="354174" y="839972"/>
            <a:chExt cx="1080000" cy="549609"/>
          </a:xfrm>
        </p:grpSpPr>
        <p:sp>
          <p:nvSpPr>
            <p:cNvPr id="68" name="ZoneTexte 67"/>
            <p:cNvSpPr txBox="1"/>
            <p:nvPr/>
          </p:nvSpPr>
          <p:spPr>
            <a:xfrm>
              <a:off x="354175" y="839972"/>
              <a:ext cx="102137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Data de </a:t>
              </a:r>
              <a:r>
                <a:rPr lang="pt-BR" sz="1200" dirty="0" err="1" smtClean="0"/>
                <a:t>nasc</a:t>
              </a:r>
              <a:r>
                <a:rPr lang="pt-BR" sz="1200" dirty="0" smtClean="0"/>
                <a:t>.</a:t>
              </a:r>
              <a:endParaRPr lang="pt-BR" sz="1200" dirty="0"/>
            </a:p>
          </p:txBody>
        </p:sp>
        <p:sp>
          <p:nvSpPr>
            <p:cNvPr id="69" name="Rectangle à coins arrondis 68"/>
            <p:cNvSpPr/>
            <p:nvPr/>
          </p:nvSpPr>
          <p:spPr>
            <a:xfrm>
              <a:off x="354174" y="1101581"/>
              <a:ext cx="108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19/06/1995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0" name="Groupe 69"/>
          <p:cNvGrpSpPr/>
          <p:nvPr/>
        </p:nvGrpSpPr>
        <p:grpSpPr>
          <a:xfrm>
            <a:off x="7871487" y="2086928"/>
            <a:ext cx="1440000" cy="549609"/>
            <a:chOff x="354174" y="839972"/>
            <a:chExt cx="1440000" cy="549609"/>
          </a:xfrm>
        </p:grpSpPr>
        <p:sp>
          <p:nvSpPr>
            <p:cNvPr id="71" name="ZoneTexte 70"/>
            <p:cNvSpPr txBox="1"/>
            <p:nvPr/>
          </p:nvSpPr>
          <p:spPr>
            <a:xfrm>
              <a:off x="354175" y="839972"/>
              <a:ext cx="99283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Naturalidade</a:t>
              </a:r>
              <a:endParaRPr lang="pt-BR" sz="1200" dirty="0"/>
            </a:p>
          </p:txBody>
        </p:sp>
        <p:sp>
          <p:nvSpPr>
            <p:cNvPr id="72" name="Rectangle à coins arrondis 71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São Caetano do Sul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6" name="Groupe 75"/>
          <p:cNvGrpSpPr/>
          <p:nvPr/>
        </p:nvGrpSpPr>
        <p:grpSpPr>
          <a:xfrm>
            <a:off x="9440953" y="2086928"/>
            <a:ext cx="540000" cy="549609"/>
            <a:chOff x="3432347" y="839972"/>
            <a:chExt cx="540000" cy="549609"/>
          </a:xfrm>
        </p:grpSpPr>
        <p:sp>
          <p:nvSpPr>
            <p:cNvPr id="77" name="ZoneTexte 76"/>
            <p:cNvSpPr txBox="1"/>
            <p:nvPr/>
          </p:nvSpPr>
          <p:spPr>
            <a:xfrm>
              <a:off x="3432348" y="839972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UF</a:t>
              </a:r>
              <a:endParaRPr lang="pt-BR" sz="1200" dirty="0"/>
            </a:p>
          </p:txBody>
        </p:sp>
        <p:sp>
          <p:nvSpPr>
            <p:cNvPr id="78" name="Rectangle à coins arrondis 77"/>
            <p:cNvSpPr/>
            <p:nvPr/>
          </p:nvSpPr>
          <p:spPr>
            <a:xfrm>
              <a:off x="3432347" y="1101581"/>
              <a:ext cx="5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SP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79" name="Organigramme : Fusion 78"/>
            <p:cNvSpPr/>
            <p:nvPr/>
          </p:nvSpPr>
          <p:spPr>
            <a:xfrm>
              <a:off x="3786932" y="1199276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80" name="Groupe 79"/>
          <p:cNvGrpSpPr/>
          <p:nvPr/>
        </p:nvGrpSpPr>
        <p:grpSpPr>
          <a:xfrm>
            <a:off x="4040153" y="2746795"/>
            <a:ext cx="1080000" cy="549609"/>
            <a:chOff x="354174" y="839972"/>
            <a:chExt cx="1080000" cy="549609"/>
          </a:xfrm>
        </p:grpSpPr>
        <p:sp>
          <p:nvSpPr>
            <p:cNvPr id="81" name="ZoneTexte 80"/>
            <p:cNvSpPr txBox="1"/>
            <p:nvPr/>
          </p:nvSpPr>
          <p:spPr>
            <a:xfrm>
              <a:off x="354175" y="839972"/>
              <a:ext cx="107593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Nacionalidade</a:t>
              </a:r>
              <a:endParaRPr lang="pt-BR" sz="1200" dirty="0"/>
            </a:p>
          </p:txBody>
        </p:sp>
        <p:sp>
          <p:nvSpPr>
            <p:cNvPr id="82" name="Rectangle à coins arrondis 81"/>
            <p:cNvSpPr/>
            <p:nvPr/>
          </p:nvSpPr>
          <p:spPr>
            <a:xfrm>
              <a:off x="354174" y="1101581"/>
              <a:ext cx="108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Brasileira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3" name="Groupe 82"/>
          <p:cNvGrpSpPr/>
          <p:nvPr/>
        </p:nvGrpSpPr>
        <p:grpSpPr>
          <a:xfrm>
            <a:off x="5275167" y="2749701"/>
            <a:ext cx="2160000" cy="549609"/>
            <a:chOff x="354174" y="839972"/>
            <a:chExt cx="2160000" cy="549609"/>
          </a:xfrm>
        </p:grpSpPr>
        <p:sp>
          <p:nvSpPr>
            <p:cNvPr id="84" name="ZoneTexte 83"/>
            <p:cNvSpPr txBox="1"/>
            <p:nvPr/>
          </p:nvSpPr>
          <p:spPr>
            <a:xfrm>
              <a:off x="354175" y="839972"/>
              <a:ext cx="98777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Nome do pai</a:t>
              </a:r>
              <a:endParaRPr lang="pt-BR" sz="1200" dirty="0"/>
            </a:p>
          </p:txBody>
        </p:sp>
        <p:sp>
          <p:nvSpPr>
            <p:cNvPr id="85" name="Rectangle à coins arrondis 84"/>
            <p:cNvSpPr/>
            <p:nvPr/>
          </p:nvSpPr>
          <p:spPr>
            <a:xfrm>
              <a:off x="354174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Henrique Bispo dos Santos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6" name="Groupe 85"/>
          <p:cNvGrpSpPr/>
          <p:nvPr/>
        </p:nvGrpSpPr>
        <p:grpSpPr>
          <a:xfrm>
            <a:off x="7595037" y="2752599"/>
            <a:ext cx="2160000" cy="549609"/>
            <a:chOff x="354174" y="839972"/>
            <a:chExt cx="2160000" cy="549609"/>
          </a:xfrm>
        </p:grpSpPr>
        <p:sp>
          <p:nvSpPr>
            <p:cNvPr id="87" name="ZoneTexte 86"/>
            <p:cNvSpPr txBox="1"/>
            <p:nvPr/>
          </p:nvSpPr>
          <p:spPr>
            <a:xfrm>
              <a:off x="354175" y="839972"/>
              <a:ext cx="106471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Nome da mãe</a:t>
              </a:r>
              <a:endParaRPr lang="pt-BR" sz="1200" dirty="0"/>
            </a:p>
          </p:txBody>
        </p:sp>
        <p:sp>
          <p:nvSpPr>
            <p:cNvPr id="88" name="Rectangle à coins arrondis 87"/>
            <p:cNvSpPr/>
            <p:nvPr/>
          </p:nvSpPr>
          <p:spPr>
            <a:xfrm>
              <a:off x="354174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Bruna Santos </a:t>
              </a:r>
              <a:r>
                <a:rPr lang="pt-BR" sz="1200" dirty="0" err="1" smtClean="0">
                  <a:solidFill>
                    <a:schemeClr val="tx1"/>
                  </a:solidFill>
                </a:rPr>
                <a:t>Nammur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9" name="ZoneTexte 88"/>
          <p:cNvSpPr txBox="1"/>
          <p:nvPr/>
        </p:nvSpPr>
        <p:spPr>
          <a:xfrm>
            <a:off x="2130984" y="4198545"/>
            <a:ext cx="7712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Endereço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90" name="Groupe 89"/>
          <p:cNvGrpSpPr/>
          <p:nvPr/>
        </p:nvGrpSpPr>
        <p:grpSpPr>
          <a:xfrm>
            <a:off x="2139145" y="4439056"/>
            <a:ext cx="1080000" cy="549609"/>
            <a:chOff x="354174" y="839972"/>
            <a:chExt cx="1800000" cy="549609"/>
          </a:xfrm>
        </p:grpSpPr>
        <p:sp>
          <p:nvSpPr>
            <p:cNvPr id="91" name="ZoneTexte 90"/>
            <p:cNvSpPr txBox="1"/>
            <p:nvPr/>
          </p:nvSpPr>
          <p:spPr>
            <a:xfrm>
              <a:off x="354175" y="839972"/>
              <a:ext cx="4219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CEP</a:t>
              </a:r>
              <a:endParaRPr lang="pt-BR" sz="1200" dirty="0"/>
            </a:p>
          </p:txBody>
        </p:sp>
        <p:sp>
          <p:nvSpPr>
            <p:cNvPr id="92" name="Rectangle à coins arrondis 91"/>
            <p:cNvSpPr/>
            <p:nvPr/>
          </p:nvSpPr>
          <p:spPr>
            <a:xfrm>
              <a:off x="354174" y="1101581"/>
              <a:ext cx="18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09210-300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3" name="Groupe 92"/>
          <p:cNvGrpSpPr/>
          <p:nvPr/>
        </p:nvGrpSpPr>
        <p:grpSpPr>
          <a:xfrm>
            <a:off x="3335877" y="4471155"/>
            <a:ext cx="2202679" cy="517510"/>
            <a:chOff x="-447268" y="872071"/>
            <a:chExt cx="2202679" cy="517510"/>
          </a:xfrm>
        </p:grpSpPr>
        <p:sp>
          <p:nvSpPr>
            <p:cNvPr id="94" name="ZoneTexte 93"/>
            <p:cNvSpPr txBox="1"/>
            <p:nvPr/>
          </p:nvSpPr>
          <p:spPr>
            <a:xfrm>
              <a:off x="-447268" y="872071"/>
              <a:ext cx="4219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Rua</a:t>
              </a:r>
              <a:endParaRPr lang="pt-BR" sz="1200" dirty="0"/>
            </a:p>
          </p:txBody>
        </p:sp>
        <p:sp>
          <p:nvSpPr>
            <p:cNvPr id="95" name="Rectangle à coins arrondis 94"/>
            <p:cNvSpPr/>
            <p:nvPr/>
          </p:nvSpPr>
          <p:spPr>
            <a:xfrm>
              <a:off x="-404589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Av. Estados Unidos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6" name="Groupe 95"/>
          <p:cNvGrpSpPr/>
          <p:nvPr/>
        </p:nvGrpSpPr>
        <p:grpSpPr>
          <a:xfrm>
            <a:off x="5693057" y="4440913"/>
            <a:ext cx="720000" cy="549609"/>
            <a:chOff x="354174" y="839972"/>
            <a:chExt cx="720000" cy="549609"/>
          </a:xfrm>
        </p:grpSpPr>
        <p:sp>
          <p:nvSpPr>
            <p:cNvPr id="97" name="ZoneTexte 96"/>
            <p:cNvSpPr txBox="1"/>
            <p:nvPr/>
          </p:nvSpPr>
          <p:spPr>
            <a:xfrm>
              <a:off x="354175" y="839972"/>
              <a:ext cx="6967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Número</a:t>
              </a:r>
              <a:endParaRPr lang="pt-BR" sz="1200" dirty="0"/>
            </a:p>
          </p:txBody>
        </p:sp>
        <p:sp>
          <p:nvSpPr>
            <p:cNvPr id="98" name="Rectangle à coins arrondis 97"/>
            <p:cNvSpPr/>
            <p:nvPr/>
          </p:nvSpPr>
          <p:spPr>
            <a:xfrm>
              <a:off x="354174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114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9" name="Groupe 98"/>
          <p:cNvGrpSpPr/>
          <p:nvPr/>
        </p:nvGrpSpPr>
        <p:grpSpPr>
          <a:xfrm>
            <a:off x="2133014" y="5017958"/>
            <a:ext cx="1440000" cy="549609"/>
            <a:chOff x="354174" y="839972"/>
            <a:chExt cx="1440000" cy="549609"/>
          </a:xfrm>
        </p:grpSpPr>
        <p:sp>
          <p:nvSpPr>
            <p:cNvPr id="100" name="ZoneTexte 99"/>
            <p:cNvSpPr txBox="1"/>
            <p:nvPr/>
          </p:nvSpPr>
          <p:spPr>
            <a:xfrm>
              <a:off x="354175" y="839972"/>
              <a:ext cx="5620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Bairro</a:t>
              </a:r>
              <a:endParaRPr lang="pt-BR" sz="1200" dirty="0"/>
            </a:p>
          </p:txBody>
        </p:sp>
        <p:sp>
          <p:nvSpPr>
            <p:cNvPr id="101" name="Rectangle à coins arrondis 100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Pq. das Nações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2" name="Groupe 101"/>
          <p:cNvGrpSpPr/>
          <p:nvPr/>
        </p:nvGrpSpPr>
        <p:grpSpPr>
          <a:xfrm>
            <a:off x="3737742" y="4988898"/>
            <a:ext cx="1446347" cy="580389"/>
            <a:chOff x="347827" y="809192"/>
            <a:chExt cx="1446347" cy="580389"/>
          </a:xfrm>
        </p:grpSpPr>
        <p:sp>
          <p:nvSpPr>
            <p:cNvPr id="103" name="ZoneTexte 102"/>
            <p:cNvSpPr txBox="1"/>
            <p:nvPr/>
          </p:nvSpPr>
          <p:spPr>
            <a:xfrm>
              <a:off x="347827" y="809192"/>
              <a:ext cx="10746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Complemento</a:t>
              </a:r>
              <a:endParaRPr lang="pt-BR" sz="1200" dirty="0"/>
            </a:p>
          </p:txBody>
        </p:sp>
        <p:sp>
          <p:nvSpPr>
            <p:cNvPr id="104" name="Rectangle à coins arrondis 103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5" name="Groupe 104"/>
          <p:cNvGrpSpPr/>
          <p:nvPr/>
        </p:nvGrpSpPr>
        <p:grpSpPr>
          <a:xfrm>
            <a:off x="5355707" y="5020497"/>
            <a:ext cx="1440000" cy="549609"/>
            <a:chOff x="354174" y="839972"/>
            <a:chExt cx="1440000" cy="549609"/>
          </a:xfrm>
        </p:grpSpPr>
        <p:sp>
          <p:nvSpPr>
            <p:cNvPr id="106" name="ZoneTexte 105"/>
            <p:cNvSpPr txBox="1"/>
            <p:nvPr/>
          </p:nvSpPr>
          <p:spPr>
            <a:xfrm>
              <a:off x="354175" y="839972"/>
              <a:ext cx="6126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Cidade</a:t>
              </a:r>
              <a:endParaRPr lang="pt-BR" sz="1200" dirty="0"/>
            </a:p>
          </p:txBody>
        </p:sp>
        <p:sp>
          <p:nvSpPr>
            <p:cNvPr id="107" name="Rectangle à coins arrondis 106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Santo André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8" name="Groupe 107"/>
          <p:cNvGrpSpPr/>
          <p:nvPr/>
        </p:nvGrpSpPr>
        <p:grpSpPr>
          <a:xfrm>
            <a:off x="6967325" y="5020497"/>
            <a:ext cx="540000" cy="549609"/>
            <a:chOff x="3432347" y="839972"/>
            <a:chExt cx="540000" cy="549609"/>
          </a:xfrm>
        </p:grpSpPr>
        <p:sp>
          <p:nvSpPr>
            <p:cNvPr id="109" name="ZoneTexte 108"/>
            <p:cNvSpPr txBox="1"/>
            <p:nvPr/>
          </p:nvSpPr>
          <p:spPr>
            <a:xfrm>
              <a:off x="3432348" y="839972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UF</a:t>
              </a:r>
              <a:endParaRPr lang="pt-BR" sz="1200" dirty="0"/>
            </a:p>
          </p:txBody>
        </p:sp>
        <p:sp>
          <p:nvSpPr>
            <p:cNvPr id="110" name="Rectangle à coins arrondis 109"/>
            <p:cNvSpPr/>
            <p:nvPr/>
          </p:nvSpPr>
          <p:spPr>
            <a:xfrm>
              <a:off x="3432347" y="1101581"/>
              <a:ext cx="5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SP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11" name="Organigramme : Fusion 110"/>
            <p:cNvSpPr/>
            <p:nvPr/>
          </p:nvSpPr>
          <p:spPr>
            <a:xfrm>
              <a:off x="3786932" y="1199276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12" name="ZoneTexte 111"/>
          <p:cNvSpPr txBox="1"/>
          <p:nvPr/>
        </p:nvSpPr>
        <p:spPr>
          <a:xfrm>
            <a:off x="2136692" y="3304388"/>
            <a:ext cx="7411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Contatos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114" name="Groupe 113"/>
          <p:cNvGrpSpPr/>
          <p:nvPr/>
        </p:nvGrpSpPr>
        <p:grpSpPr>
          <a:xfrm>
            <a:off x="2136490" y="3570726"/>
            <a:ext cx="1260000" cy="549609"/>
            <a:chOff x="354174" y="839972"/>
            <a:chExt cx="2100000" cy="549609"/>
          </a:xfrm>
        </p:grpSpPr>
        <p:sp>
          <p:nvSpPr>
            <p:cNvPr id="115" name="ZoneTexte 114"/>
            <p:cNvSpPr txBox="1"/>
            <p:nvPr/>
          </p:nvSpPr>
          <p:spPr>
            <a:xfrm>
              <a:off x="354176" y="839972"/>
              <a:ext cx="11938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Telefone</a:t>
              </a:r>
              <a:endParaRPr lang="pt-BR" sz="1200" dirty="0"/>
            </a:p>
          </p:txBody>
        </p:sp>
        <p:sp>
          <p:nvSpPr>
            <p:cNvPr id="116" name="Rectangle à coins arrondis 115"/>
            <p:cNvSpPr/>
            <p:nvPr/>
          </p:nvSpPr>
          <p:spPr>
            <a:xfrm>
              <a:off x="354174" y="1101581"/>
              <a:ext cx="21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(11) 4509-1880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7" name="Groupe 116"/>
          <p:cNvGrpSpPr/>
          <p:nvPr/>
        </p:nvGrpSpPr>
        <p:grpSpPr>
          <a:xfrm>
            <a:off x="3502987" y="3570726"/>
            <a:ext cx="1301583" cy="552235"/>
            <a:chOff x="-447268" y="837346"/>
            <a:chExt cx="1335872" cy="552235"/>
          </a:xfrm>
        </p:grpSpPr>
        <p:sp>
          <p:nvSpPr>
            <p:cNvPr id="118" name="ZoneTexte 117"/>
            <p:cNvSpPr txBox="1"/>
            <p:nvPr/>
          </p:nvSpPr>
          <p:spPr>
            <a:xfrm>
              <a:off x="-447268" y="837346"/>
              <a:ext cx="6206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Celular</a:t>
              </a:r>
              <a:endParaRPr lang="pt-BR" sz="1200" dirty="0"/>
            </a:p>
          </p:txBody>
        </p:sp>
        <p:sp>
          <p:nvSpPr>
            <p:cNvPr id="119" name="Rectangle à coins arrondis 118"/>
            <p:cNvSpPr/>
            <p:nvPr/>
          </p:nvSpPr>
          <p:spPr>
            <a:xfrm>
              <a:off x="-404590" y="1101581"/>
              <a:ext cx="129319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(__) _____-____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0" name="Groupe 119"/>
          <p:cNvGrpSpPr/>
          <p:nvPr/>
        </p:nvGrpSpPr>
        <p:grpSpPr>
          <a:xfrm>
            <a:off x="4953716" y="3572920"/>
            <a:ext cx="1260000" cy="549609"/>
            <a:chOff x="354174" y="839972"/>
            <a:chExt cx="1260000" cy="549609"/>
          </a:xfrm>
        </p:grpSpPr>
        <p:sp>
          <p:nvSpPr>
            <p:cNvPr id="121" name="ZoneTexte 120"/>
            <p:cNvSpPr txBox="1"/>
            <p:nvPr/>
          </p:nvSpPr>
          <p:spPr>
            <a:xfrm>
              <a:off x="354175" y="839972"/>
              <a:ext cx="11056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Outro telefone</a:t>
              </a:r>
              <a:endParaRPr lang="pt-BR" sz="1200" dirty="0"/>
            </a:p>
          </p:txBody>
        </p:sp>
        <p:sp>
          <p:nvSpPr>
            <p:cNvPr id="122" name="Rectangle à coins arrondis 121"/>
            <p:cNvSpPr/>
            <p:nvPr/>
          </p:nvSpPr>
          <p:spPr>
            <a:xfrm>
              <a:off x="354174" y="1101581"/>
              <a:ext cx="12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(__) _____-____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3" name="Groupe 122"/>
          <p:cNvGrpSpPr/>
          <p:nvPr/>
        </p:nvGrpSpPr>
        <p:grpSpPr>
          <a:xfrm>
            <a:off x="6362862" y="3569374"/>
            <a:ext cx="2520000" cy="549609"/>
            <a:chOff x="354174" y="839972"/>
            <a:chExt cx="2520000" cy="549609"/>
          </a:xfrm>
        </p:grpSpPr>
        <p:sp>
          <p:nvSpPr>
            <p:cNvPr id="124" name="ZoneTexte 123"/>
            <p:cNvSpPr txBox="1"/>
            <p:nvPr/>
          </p:nvSpPr>
          <p:spPr>
            <a:xfrm>
              <a:off x="354175" y="839972"/>
              <a:ext cx="5741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E-mail</a:t>
              </a:r>
              <a:endParaRPr lang="pt-BR" sz="1200" dirty="0"/>
            </a:p>
          </p:txBody>
        </p:sp>
        <p:sp>
          <p:nvSpPr>
            <p:cNvPr id="125" name="Rectangle à coins arrondis 124"/>
            <p:cNvSpPr/>
            <p:nvPr/>
          </p:nvSpPr>
          <p:spPr>
            <a:xfrm>
              <a:off x="354174" y="1101581"/>
              <a:ext cx="25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henrique@criodigital.com.br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9" name="Groupe 128"/>
          <p:cNvGrpSpPr/>
          <p:nvPr/>
        </p:nvGrpSpPr>
        <p:grpSpPr>
          <a:xfrm>
            <a:off x="7674485" y="4194888"/>
            <a:ext cx="2306468" cy="1372679"/>
            <a:chOff x="359768" y="-599737"/>
            <a:chExt cx="2306468" cy="1495506"/>
          </a:xfrm>
        </p:grpSpPr>
        <p:sp>
          <p:nvSpPr>
            <p:cNvPr id="130" name="ZoneTexte 129"/>
            <p:cNvSpPr txBox="1"/>
            <p:nvPr/>
          </p:nvSpPr>
          <p:spPr>
            <a:xfrm>
              <a:off x="359768" y="-599737"/>
              <a:ext cx="983283" cy="301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rgbClr val="5484AA"/>
                  </a:solidFill>
                </a:rPr>
                <a:t>Observações</a:t>
              </a:r>
              <a:endParaRPr lang="pt-BR" sz="1200" dirty="0">
                <a:solidFill>
                  <a:srgbClr val="5484AA"/>
                </a:solidFill>
              </a:endParaRPr>
            </a:p>
          </p:txBody>
        </p:sp>
        <p:sp>
          <p:nvSpPr>
            <p:cNvPr id="131" name="Rectangle à coins arrondis 130"/>
            <p:cNvSpPr/>
            <p:nvPr/>
          </p:nvSpPr>
          <p:spPr>
            <a:xfrm>
              <a:off x="368248" y="-302734"/>
              <a:ext cx="2297988" cy="1198503"/>
            </a:xfrm>
            <a:prstGeom prst="roundRect">
              <a:avLst>
                <a:gd name="adj" fmla="val 10260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3" name="Ellipse 132"/>
          <p:cNvSpPr/>
          <p:nvPr/>
        </p:nvSpPr>
        <p:spPr>
          <a:xfrm>
            <a:off x="2145596" y="1285418"/>
            <a:ext cx="1700447" cy="1700447"/>
          </a:xfrm>
          <a:prstGeom prst="ellipse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>
            <a:innerShdw blurRad="63500" dist="25400" dir="16200000">
              <a:prstClr val="black">
                <a:alpha val="1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Enviar foto</a:t>
            </a:r>
          </a:p>
        </p:txBody>
      </p:sp>
      <p:sp>
        <p:nvSpPr>
          <p:cNvPr id="165" name="ZoneTexte 164"/>
          <p:cNvSpPr txBox="1"/>
          <p:nvPr/>
        </p:nvSpPr>
        <p:spPr>
          <a:xfrm>
            <a:off x="7121708" y="1395958"/>
            <a:ext cx="2954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Clube Atlético Palmeirinha – até 19/06/2020</a:t>
            </a:r>
          </a:p>
          <a:p>
            <a:r>
              <a:rPr lang="pt-BR" sz="1200" dirty="0"/>
              <a:t>Atleta (1ª divisão, Master e Veterano</a:t>
            </a:r>
            <a:r>
              <a:rPr lang="pt-BR" sz="1200" dirty="0" smtClean="0"/>
              <a:t>)</a:t>
            </a:r>
            <a:endParaRPr lang="pt-BR" sz="1200" dirty="0"/>
          </a:p>
        </p:txBody>
      </p:sp>
      <p:sp>
        <p:nvSpPr>
          <p:cNvPr id="237" name="Rectangle 236"/>
          <p:cNvSpPr/>
          <p:nvPr/>
        </p:nvSpPr>
        <p:spPr>
          <a:xfrm>
            <a:off x="1950565" y="799089"/>
            <a:ext cx="8290871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8" name="Rectangle 237"/>
          <p:cNvSpPr/>
          <p:nvPr/>
        </p:nvSpPr>
        <p:spPr>
          <a:xfrm>
            <a:off x="1950565" y="798975"/>
            <a:ext cx="1080000" cy="39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Detalhes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9" name="Rectangle 238">
            <a:hlinkClick r:id="rId10" action="ppaction://hlinksldjump"/>
          </p:cNvPr>
          <p:cNvSpPr/>
          <p:nvPr/>
        </p:nvSpPr>
        <p:spPr>
          <a:xfrm>
            <a:off x="3030564" y="798242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Clubes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40" name="Rectangle 239">
            <a:hlinkClick r:id="rId11" action="ppaction://hlinksldjump"/>
          </p:cNvPr>
          <p:cNvSpPr/>
          <p:nvPr/>
        </p:nvSpPr>
        <p:spPr>
          <a:xfrm>
            <a:off x="4110564" y="799018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Penalizações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41" name="Rectangle 240">
            <a:hlinkClick r:id="rId12" action="ppaction://hlinksldjump"/>
          </p:cNvPr>
          <p:cNvSpPr/>
          <p:nvPr/>
        </p:nvSpPr>
        <p:spPr>
          <a:xfrm>
            <a:off x="5190563" y="797339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Anexos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89" name="ZoneTexte 288"/>
          <p:cNvSpPr txBox="1"/>
          <p:nvPr/>
        </p:nvSpPr>
        <p:spPr>
          <a:xfrm>
            <a:off x="2326761" y="3018249"/>
            <a:ext cx="1338115" cy="28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Situação atual: </a:t>
            </a:r>
            <a:r>
              <a:rPr lang="pt-BR" sz="1200" b="1" dirty="0" smtClean="0"/>
              <a:t>OK</a:t>
            </a:r>
            <a:endParaRPr lang="pt-BR" sz="1200" b="1" dirty="0"/>
          </a:p>
        </p:txBody>
      </p:sp>
    </p:spTree>
    <p:extLst>
      <p:ext uri="{BB962C8B-B14F-4D97-AF65-F5344CB8AC3E}">
        <p14:creationId xmlns:p14="http://schemas.microsoft.com/office/powerpoint/2010/main" val="390700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88705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atletas/membros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2" name="Image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127" name="Image 1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128" name="Groupe 127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132" name="Groupe 131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9" name="ZoneTexte 138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40" name="Groupe 139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1" name="Ellipse 140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2" name="Image 141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4" name="Groupe 133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135" name="ZoneTexte 134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6" name="Groupe 135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137" name="Ellipse 136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38" name="Image 137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38" name="Rectangle 37"/>
          <p:cNvSpPr/>
          <p:nvPr/>
        </p:nvSpPr>
        <p:spPr>
          <a:xfrm>
            <a:off x="1950565" y="811569"/>
            <a:ext cx="8290871" cy="49536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237" name="Rectangle 236"/>
          <p:cNvSpPr/>
          <p:nvPr/>
        </p:nvSpPr>
        <p:spPr>
          <a:xfrm>
            <a:off x="1950565" y="799089"/>
            <a:ext cx="8290871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8" name="Rectangle 237"/>
          <p:cNvSpPr/>
          <p:nvPr/>
        </p:nvSpPr>
        <p:spPr>
          <a:xfrm>
            <a:off x="1950565" y="798975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39" name="Rectangle 238">
            <a:hlinkClick r:id="rId10" action="ppaction://hlinksldjump"/>
          </p:cNvPr>
          <p:cNvSpPr/>
          <p:nvPr/>
        </p:nvSpPr>
        <p:spPr>
          <a:xfrm>
            <a:off x="3030564" y="798242"/>
            <a:ext cx="1080000" cy="39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Clubes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40" name="Rectangle 239">
            <a:hlinkClick r:id="rId11" action="ppaction://hlinksldjump"/>
          </p:cNvPr>
          <p:cNvSpPr/>
          <p:nvPr/>
        </p:nvSpPr>
        <p:spPr>
          <a:xfrm>
            <a:off x="4110564" y="799018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Penalizações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41" name="Rectangle 240">
            <a:hlinkClick r:id="rId12" action="ppaction://hlinksldjump"/>
          </p:cNvPr>
          <p:cNvSpPr/>
          <p:nvPr/>
        </p:nvSpPr>
        <p:spPr>
          <a:xfrm>
            <a:off x="5190563" y="797339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Anexos</a:t>
            </a:r>
            <a:endParaRPr lang="pt-BR" dirty="0">
              <a:solidFill>
                <a:schemeClr val="bg1"/>
              </a:solidFill>
            </a:endParaRPr>
          </a:p>
        </p:txBody>
      </p:sp>
      <p:graphicFrame>
        <p:nvGraphicFramePr>
          <p:cNvPr id="113" name="Tableau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51148"/>
              </p:ext>
            </p:extLst>
          </p:nvPr>
        </p:nvGraphicFramePr>
        <p:xfrm>
          <a:off x="2108047" y="1751589"/>
          <a:ext cx="7991544" cy="1156552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645144">
                  <a:extLst>
                    <a:ext uri="{9D8B030D-6E8A-4147-A177-3AD203B41FA5}">
                      <a16:colId xmlns="" xmlns:a16="http://schemas.microsoft.com/office/drawing/2014/main" val="3794410774"/>
                    </a:ext>
                  </a:extLst>
                </a:gridCol>
                <a:gridCol w="2268000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567018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1063159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956842">
                  <a:extLst>
                    <a:ext uri="{9D8B030D-6E8A-4147-A177-3AD203B41FA5}">
                      <a16:colId xmlns="" xmlns:a16="http://schemas.microsoft.com/office/drawing/2014/main" val="3342467629"/>
                    </a:ext>
                  </a:extLst>
                </a:gridCol>
                <a:gridCol w="945030">
                  <a:extLst>
                    <a:ext uri="{9D8B030D-6E8A-4147-A177-3AD203B41FA5}">
                      <a16:colId xmlns="" xmlns:a16="http://schemas.microsoft.com/office/drawing/2014/main" val="2752025521"/>
                    </a:ext>
                  </a:extLst>
                </a:gridCol>
                <a:gridCol w="956842">
                  <a:extLst>
                    <a:ext uri="{9D8B030D-6E8A-4147-A177-3AD203B41FA5}">
                      <a16:colId xmlns="" xmlns:a16="http://schemas.microsoft.com/office/drawing/2014/main" val="2125172600"/>
                    </a:ext>
                  </a:extLst>
                </a:gridCol>
                <a:gridCol w="294311">
                  <a:extLst>
                    <a:ext uri="{9D8B030D-6E8A-4147-A177-3AD203B41FA5}">
                      <a16:colId xmlns="" xmlns:a16="http://schemas.microsoft.com/office/drawing/2014/main" val="4078567385"/>
                    </a:ext>
                  </a:extLst>
                </a:gridCol>
                <a:gridCol w="295198">
                  <a:extLst>
                    <a:ext uri="{9D8B030D-6E8A-4147-A177-3AD203B41FA5}">
                      <a16:colId xmlns="" xmlns:a16="http://schemas.microsoft.com/office/drawing/2014/main" val="2285117771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Liga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Cargo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Data de início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Data de fim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Recadastro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Carteirinha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LFASBC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Primeiro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LFASBC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Segundo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LFASBC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atual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</a:tbl>
          </a:graphicData>
        </a:graphic>
      </p:graphicFrame>
      <p:sp>
        <p:nvSpPr>
          <p:cNvPr id="198" name="Rectangle à coins arrondis 197">
            <a:hlinkClick r:id="" action="ppaction://hlinkshowjump?jump=previousslide"/>
          </p:cNvPr>
          <p:cNvSpPr/>
          <p:nvPr/>
        </p:nvSpPr>
        <p:spPr>
          <a:xfrm>
            <a:off x="9199591" y="1309950"/>
            <a:ext cx="900000" cy="288000"/>
          </a:xfrm>
          <a:prstGeom prst="roundRect">
            <a:avLst/>
          </a:prstGeom>
          <a:solidFill>
            <a:srgbClr val="D232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Liberar liga</a:t>
            </a:r>
            <a:endParaRPr lang="pt-BR" sz="1200" dirty="0"/>
          </a:p>
        </p:txBody>
      </p:sp>
      <p:pic>
        <p:nvPicPr>
          <p:cNvPr id="205" name="Image 20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9273" y="2108547"/>
            <a:ext cx="180000" cy="180000"/>
          </a:xfrm>
          <a:prstGeom prst="rect">
            <a:avLst/>
          </a:prstGeom>
        </p:spPr>
      </p:pic>
      <p:pic>
        <p:nvPicPr>
          <p:cNvPr id="206" name="Image 20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0519" y="2389799"/>
            <a:ext cx="180000" cy="180000"/>
          </a:xfrm>
          <a:prstGeom prst="rect">
            <a:avLst/>
          </a:prstGeom>
        </p:spPr>
      </p:pic>
      <p:pic>
        <p:nvPicPr>
          <p:cNvPr id="207" name="Image 20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9273" y="2668280"/>
            <a:ext cx="180000" cy="180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1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2220" y="2668280"/>
            <a:ext cx="180000" cy="180000"/>
          </a:xfrm>
          <a:prstGeom prst="rect">
            <a:avLst/>
          </a:prstGeom>
        </p:spPr>
      </p:pic>
      <p:pic>
        <p:nvPicPr>
          <p:cNvPr id="92" name="Image 9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475" y="2108547"/>
            <a:ext cx="180000" cy="180000"/>
          </a:xfrm>
          <a:prstGeom prst="rect">
            <a:avLst/>
          </a:prstGeom>
        </p:spPr>
      </p:pic>
      <p:pic>
        <p:nvPicPr>
          <p:cNvPr id="93" name="Image 9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475" y="2392633"/>
            <a:ext cx="180000" cy="180000"/>
          </a:xfrm>
          <a:prstGeom prst="rect">
            <a:avLst/>
          </a:prstGeom>
        </p:spPr>
      </p:pic>
      <p:pic>
        <p:nvPicPr>
          <p:cNvPr id="94" name="Image 9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475" y="2672462"/>
            <a:ext cx="180000" cy="180000"/>
          </a:xfrm>
          <a:prstGeom prst="rect">
            <a:avLst/>
          </a:prstGeom>
        </p:spPr>
      </p:pic>
      <p:sp>
        <p:nvSpPr>
          <p:cNvPr id="95" name="Rectangle 94"/>
          <p:cNvSpPr/>
          <p:nvPr/>
        </p:nvSpPr>
        <p:spPr>
          <a:xfrm>
            <a:off x="2108047" y="1309950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liga, clube, cargo ou data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96" name="Image 95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121828" y="1304480"/>
            <a:ext cx="231354" cy="297455"/>
          </a:xfrm>
          <a:prstGeom prst="rect">
            <a:avLst/>
          </a:prstGeom>
        </p:spPr>
      </p:pic>
      <p:sp>
        <p:nvSpPr>
          <p:cNvPr id="97" name="Ellipse 96">
            <a:hlinkClick r:id="" action="ppaction://hlinkshowjump?jump=nextslide"/>
          </p:cNvPr>
          <p:cNvSpPr/>
          <p:nvPr/>
        </p:nvSpPr>
        <p:spPr>
          <a:xfrm>
            <a:off x="5909233" y="1314003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98" name="Ellipse 97"/>
          <p:cNvSpPr/>
          <p:nvPr/>
        </p:nvSpPr>
        <p:spPr>
          <a:xfrm>
            <a:off x="5304640" y="1314003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99" name="Image 98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86" t="-3282"/>
          <a:stretch/>
        </p:blipFill>
        <p:spPr>
          <a:xfrm>
            <a:off x="5914502" y="1365471"/>
            <a:ext cx="277462" cy="183614"/>
          </a:xfrm>
          <a:prstGeom prst="rect">
            <a:avLst/>
          </a:prstGeom>
        </p:spPr>
      </p:pic>
      <p:pic>
        <p:nvPicPr>
          <p:cNvPr id="100" name="Image 99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69" t="-1229"/>
          <a:stretch/>
        </p:blipFill>
        <p:spPr>
          <a:xfrm>
            <a:off x="5351306" y="1373613"/>
            <a:ext cx="240967" cy="1799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108047" y="2920621"/>
            <a:ext cx="1532619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/>
              <a:t>Total de Registros</a:t>
            </a:r>
            <a:endParaRPr lang="pt-BR" sz="1200" dirty="0"/>
          </a:p>
        </p:txBody>
      </p:sp>
      <p:sp>
        <p:nvSpPr>
          <p:cNvPr id="46" name="Rectangle 45"/>
          <p:cNvSpPr/>
          <p:nvPr/>
        </p:nvSpPr>
        <p:spPr>
          <a:xfrm>
            <a:off x="3657232" y="2920621"/>
            <a:ext cx="551235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40328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88705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atletas/membros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2" name="Image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127" name="Image 1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128" name="Groupe 127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132" name="Groupe 131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9" name="ZoneTexte 138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40" name="Groupe 139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1" name="Ellipse 140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2" name="Image 141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4" name="Groupe 133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135" name="ZoneTexte 134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6" name="Groupe 135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137" name="Ellipse 136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38" name="Image 137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38" name="Rectangle 37"/>
          <p:cNvSpPr/>
          <p:nvPr/>
        </p:nvSpPr>
        <p:spPr>
          <a:xfrm>
            <a:off x="1950565" y="811569"/>
            <a:ext cx="8290871" cy="49536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237" name="Rectangle 236"/>
          <p:cNvSpPr/>
          <p:nvPr/>
        </p:nvSpPr>
        <p:spPr>
          <a:xfrm>
            <a:off x="1950565" y="799089"/>
            <a:ext cx="8290871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8" name="Rectangle 237"/>
          <p:cNvSpPr/>
          <p:nvPr/>
        </p:nvSpPr>
        <p:spPr>
          <a:xfrm>
            <a:off x="1950565" y="798975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39" name="Rectangle 238">
            <a:hlinkClick r:id="rId10" action="ppaction://hlinksldjump"/>
          </p:cNvPr>
          <p:cNvSpPr/>
          <p:nvPr/>
        </p:nvSpPr>
        <p:spPr>
          <a:xfrm>
            <a:off x="3030564" y="798242"/>
            <a:ext cx="1080000" cy="39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Clubes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40" name="Rectangle 239">
            <a:hlinkClick r:id="rId11" action="ppaction://hlinksldjump"/>
          </p:cNvPr>
          <p:cNvSpPr/>
          <p:nvPr/>
        </p:nvSpPr>
        <p:spPr>
          <a:xfrm>
            <a:off x="4110564" y="799018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Penalizações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41" name="Rectangle 240">
            <a:hlinkClick r:id="rId12" action="ppaction://hlinksldjump"/>
          </p:cNvPr>
          <p:cNvSpPr/>
          <p:nvPr/>
        </p:nvSpPr>
        <p:spPr>
          <a:xfrm>
            <a:off x="5190563" y="797339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Anexos</a:t>
            </a:r>
            <a:endParaRPr lang="pt-BR" dirty="0">
              <a:solidFill>
                <a:schemeClr val="bg1"/>
              </a:solidFill>
            </a:endParaRPr>
          </a:p>
        </p:txBody>
      </p:sp>
      <p:graphicFrame>
        <p:nvGraphicFramePr>
          <p:cNvPr id="113" name="Tableau 112"/>
          <p:cNvGraphicFramePr>
            <a:graphicFrameLocks noGrp="1"/>
          </p:cNvGraphicFramePr>
          <p:nvPr>
            <p:extLst/>
          </p:nvPr>
        </p:nvGraphicFramePr>
        <p:xfrm>
          <a:off x="2108047" y="1751589"/>
          <a:ext cx="7991544" cy="1156552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645144">
                  <a:extLst>
                    <a:ext uri="{9D8B030D-6E8A-4147-A177-3AD203B41FA5}">
                      <a16:colId xmlns="" xmlns:a16="http://schemas.microsoft.com/office/drawing/2014/main" val="3794410774"/>
                    </a:ext>
                  </a:extLst>
                </a:gridCol>
                <a:gridCol w="2268000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567018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1063159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956842">
                  <a:extLst>
                    <a:ext uri="{9D8B030D-6E8A-4147-A177-3AD203B41FA5}">
                      <a16:colId xmlns="" xmlns:a16="http://schemas.microsoft.com/office/drawing/2014/main" val="3342467629"/>
                    </a:ext>
                  </a:extLst>
                </a:gridCol>
                <a:gridCol w="945030">
                  <a:extLst>
                    <a:ext uri="{9D8B030D-6E8A-4147-A177-3AD203B41FA5}">
                      <a16:colId xmlns="" xmlns:a16="http://schemas.microsoft.com/office/drawing/2014/main" val="2752025521"/>
                    </a:ext>
                  </a:extLst>
                </a:gridCol>
                <a:gridCol w="956842">
                  <a:extLst>
                    <a:ext uri="{9D8B030D-6E8A-4147-A177-3AD203B41FA5}">
                      <a16:colId xmlns="" xmlns:a16="http://schemas.microsoft.com/office/drawing/2014/main" val="2125172600"/>
                    </a:ext>
                  </a:extLst>
                </a:gridCol>
                <a:gridCol w="294311">
                  <a:extLst>
                    <a:ext uri="{9D8B030D-6E8A-4147-A177-3AD203B41FA5}">
                      <a16:colId xmlns="" xmlns:a16="http://schemas.microsoft.com/office/drawing/2014/main" val="4078567385"/>
                    </a:ext>
                  </a:extLst>
                </a:gridCol>
                <a:gridCol w="295198">
                  <a:extLst>
                    <a:ext uri="{9D8B030D-6E8A-4147-A177-3AD203B41FA5}">
                      <a16:colId xmlns="" xmlns:a16="http://schemas.microsoft.com/office/drawing/2014/main" val="2285117771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Liga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Cargo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Data de início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Data de fim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Recadastro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Carteirinha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LFASBC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Primeiro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LFASBC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Segundo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LFASBC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atual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</a:tbl>
          </a:graphicData>
        </a:graphic>
      </p:graphicFrame>
      <p:sp>
        <p:nvSpPr>
          <p:cNvPr id="198" name="Rectangle à coins arrondis 197">
            <a:hlinkClick r:id="" action="ppaction://hlinkshowjump?jump=previousslide"/>
          </p:cNvPr>
          <p:cNvSpPr/>
          <p:nvPr/>
        </p:nvSpPr>
        <p:spPr>
          <a:xfrm>
            <a:off x="9199591" y="1309950"/>
            <a:ext cx="900000" cy="288000"/>
          </a:xfrm>
          <a:prstGeom prst="roundRect">
            <a:avLst/>
          </a:prstGeom>
          <a:solidFill>
            <a:srgbClr val="D232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Liberar liga</a:t>
            </a:r>
            <a:endParaRPr lang="pt-BR" sz="1200" dirty="0"/>
          </a:p>
        </p:txBody>
      </p:sp>
      <p:pic>
        <p:nvPicPr>
          <p:cNvPr id="205" name="Image 20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9273" y="2108547"/>
            <a:ext cx="180000" cy="180000"/>
          </a:xfrm>
          <a:prstGeom prst="rect">
            <a:avLst/>
          </a:prstGeom>
        </p:spPr>
      </p:pic>
      <p:pic>
        <p:nvPicPr>
          <p:cNvPr id="206" name="Image 20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0519" y="2389799"/>
            <a:ext cx="180000" cy="180000"/>
          </a:xfrm>
          <a:prstGeom prst="rect">
            <a:avLst/>
          </a:prstGeom>
        </p:spPr>
      </p:pic>
      <p:pic>
        <p:nvPicPr>
          <p:cNvPr id="207" name="Image 20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9273" y="2668280"/>
            <a:ext cx="180000" cy="180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1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2220" y="2668280"/>
            <a:ext cx="180000" cy="180000"/>
          </a:xfrm>
          <a:prstGeom prst="rect">
            <a:avLst/>
          </a:prstGeom>
        </p:spPr>
      </p:pic>
      <p:pic>
        <p:nvPicPr>
          <p:cNvPr id="92" name="Image 9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475" y="2108547"/>
            <a:ext cx="180000" cy="180000"/>
          </a:xfrm>
          <a:prstGeom prst="rect">
            <a:avLst/>
          </a:prstGeom>
        </p:spPr>
      </p:pic>
      <p:pic>
        <p:nvPicPr>
          <p:cNvPr id="93" name="Image 9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475" y="2392633"/>
            <a:ext cx="180000" cy="180000"/>
          </a:xfrm>
          <a:prstGeom prst="rect">
            <a:avLst/>
          </a:prstGeom>
        </p:spPr>
      </p:pic>
      <p:pic>
        <p:nvPicPr>
          <p:cNvPr id="94" name="Image 9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475" y="2672462"/>
            <a:ext cx="180000" cy="180000"/>
          </a:xfrm>
          <a:prstGeom prst="rect">
            <a:avLst/>
          </a:prstGeom>
        </p:spPr>
      </p:pic>
      <p:sp>
        <p:nvSpPr>
          <p:cNvPr id="95" name="Rectangle 94"/>
          <p:cNvSpPr/>
          <p:nvPr/>
        </p:nvSpPr>
        <p:spPr>
          <a:xfrm>
            <a:off x="2108047" y="1309950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liga, clube, cargo ou data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96" name="Image 95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121828" y="1304480"/>
            <a:ext cx="231354" cy="297455"/>
          </a:xfrm>
          <a:prstGeom prst="rect">
            <a:avLst/>
          </a:prstGeom>
        </p:spPr>
      </p:pic>
      <p:sp>
        <p:nvSpPr>
          <p:cNvPr id="97" name="Ellipse 96">
            <a:hlinkClick r:id="" action="ppaction://hlinkshowjump?jump=nextslide"/>
          </p:cNvPr>
          <p:cNvSpPr/>
          <p:nvPr/>
        </p:nvSpPr>
        <p:spPr>
          <a:xfrm>
            <a:off x="5909233" y="1314003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98" name="Ellipse 97"/>
          <p:cNvSpPr/>
          <p:nvPr/>
        </p:nvSpPr>
        <p:spPr>
          <a:xfrm>
            <a:off x="5304640" y="1314003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99" name="Image 98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86" t="-3282"/>
          <a:stretch/>
        </p:blipFill>
        <p:spPr>
          <a:xfrm>
            <a:off x="5914502" y="1365471"/>
            <a:ext cx="277462" cy="183614"/>
          </a:xfrm>
          <a:prstGeom prst="rect">
            <a:avLst/>
          </a:prstGeom>
        </p:spPr>
      </p:pic>
      <p:pic>
        <p:nvPicPr>
          <p:cNvPr id="100" name="Image 99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69" t="-1229"/>
          <a:stretch/>
        </p:blipFill>
        <p:spPr>
          <a:xfrm>
            <a:off x="5351306" y="1373613"/>
            <a:ext cx="240967" cy="1799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108047" y="2920621"/>
            <a:ext cx="1532619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/>
              <a:t>Total de Registros</a:t>
            </a:r>
            <a:endParaRPr lang="pt-BR" sz="1200" dirty="0"/>
          </a:p>
        </p:txBody>
      </p:sp>
      <p:sp>
        <p:nvSpPr>
          <p:cNvPr id="46" name="Rectangle 45"/>
          <p:cNvSpPr/>
          <p:nvPr/>
        </p:nvSpPr>
        <p:spPr>
          <a:xfrm>
            <a:off x="3657232" y="2920621"/>
            <a:ext cx="551235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3</a:t>
            </a:r>
          </a:p>
        </p:txBody>
      </p:sp>
      <p:sp>
        <p:nvSpPr>
          <p:cNvPr id="44" name="Rectangle 4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Rectangle à coins arrondis 44"/>
          <p:cNvSpPr/>
          <p:nvPr/>
        </p:nvSpPr>
        <p:spPr>
          <a:xfrm>
            <a:off x="4442428" y="811569"/>
            <a:ext cx="3147094" cy="4130821"/>
          </a:xfrm>
          <a:prstGeom prst="roundRect">
            <a:avLst>
              <a:gd name="adj" fmla="val 1594"/>
            </a:avLst>
          </a:prstGeom>
          <a:solidFill>
            <a:schemeClr val="bg1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pic>
        <p:nvPicPr>
          <p:cNvPr id="47" name="Picture 2" descr="http://arena/apps/kurzy2/padrao/imagens/fechar.png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7147" y="658623"/>
            <a:ext cx="35242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" name="Groupe 47"/>
          <p:cNvGrpSpPr/>
          <p:nvPr/>
        </p:nvGrpSpPr>
        <p:grpSpPr>
          <a:xfrm>
            <a:off x="4581986" y="2723301"/>
            <a:ext cx="2417562" cy="1800474"/>
            <a:chOff x="9577254" y="842166"/>
            <a:chExt cx="2417562" cy="1800474"/>
          </a:xfrm>
        </p:grpSpPr>
        <p:sp>
          <p:nvSpPr>
            <p:cNvPr id="49" name="ZoneTexte 48"/>
            <p:cNvSpPr txBox="1"/>
            <p:nvPr/>
          </p:nvSpPr>
          <p:spPr>
            <a:xfrm>
              <a:off x="9577254" y="842166"/>
              <a:ext cx="9339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Categoria(s)</a:t>
              </a:r>
              <a:endParaRPr lang="pt-BR" sz="1200" dirty="0"/>
            </a:p>
          </p:txBody>
        </p:sp>
        <p:grpSp>
          <p:nvGrpSpPr>
            <p:cNvPr id="50" name="Groupe 49"/>
            <p:cNvGrpSpPr/>
            <p:nvPr/>
          </p:nvGrpSpPr>
          <p:grpSpPr>
            <a:xfrm>
              <a:off x="9598504" y="1116971"/>
              <a:ext cx="941013" cy="276999"/>
              <a:chOff x="9598504" y="1116971"/>
              <a:chExt cx="941013" cy="276999"/>
            </a:xfrm>
          </p:grpSpPr>
          <p:sp>
            <p:nvSpPr>
              <p:cNvPr id="84" name="Rectangle à coins arrondis 83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85" name="ZoneTexte 84"/>
              <p:cNvSpPr txBox="1"/>
              <p:nvPr/>
            </p:nvSpPr>
            <p:spPr>
              <a:xfrm>
                <a:off x="9742504" y="1116971"/>
                <a:ext cx="7970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1ª divisão</a:t>
                </a:r>
                <a:endParaRPr lang="pt-BR" sz="1200" dirty="0"/>
              </a:p>
            </p:txBody>
          </p:sp>
        </p:grpSp>
        <p:grpSp>
          <p:nvGrpSpPr>
            <p:cNvPr id="51" name="Groupe 50"/>
            <p:cNvGrpSpPr/>
            <p:nvPr/>
          </p:nvGrpSpPr>
          <p:grpSpPr>
            <a:xfrm>
              <a:off x="9606066" y="1379484"/>
              <a:ext cx="941013" cy="276999"/>
              <a:chOff x="9598504" y="1116971"/>
              <a:chExt cx="941013" cy="276999"/>
            </a:xfrm>
          </p:grpSpPr>
          <p:sp>
            <p:nvSpPr>
              <p:cNvPr id="82" name="Rectangle à coins arrondis 81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83" name="ZoneTexte 82"/>
              <p:cNvSpPr txBox="1"/>
              <p:nvPr/>
            </p:nvSpPr>
            <p:spPr>
              <a:xfrm>
                <a:off x="9742504" y="1116971"/>
                <a:ext cx="7970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/>
                  <a:t>2</a:t>
                </a:r>
                <a:r>
                  <a:rPr lang="pt-BR" sz="1200" dirty="0" smtClean="0"/>
                  <a:t>ª divisão</a:t>
                </a:r>
                <a:endParaRPr lang="pt-BR" sz="1200" dirty="0"/>
              </a:p>
            </p:txBody>
          </p:sp>
        </p:grpSp>
        <p:grpSp>
          <p:nvGrpSpPr>
            <p:cNvPr id="52" name="Groupe 51"/>
            <p:cNvGrpSpPr/>
            <p:nvPr/>
          </p:nvGrpSpPr>
          <p:grpSpPr>
            <a:xfrm>
              <a:off x="9606066" y="1615391"/>
              <a:ext cx="941013" cy="276999"/>
              <a:chOff x="9598504" y="1116971"/>
              <a:chExt cx="941013" cy="276999"/>
            </a:xfrm>
          </p:grpSpPr>
          <p:sp>
            <p:nvSpPr>
              <p:cNvPr id="80" name="Rectangle à coins arrondis 79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81" name="ZoneTexte 80"/>
              <p:cNvSpPr txBox="1"/>
              <p:nvPr/>
            </p:nvSpPr>
            <p:spPr>
              <a:xfrm>
                <a:off x="9742504" y="1116971"/>
                <a:ext cx="7970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/>
                  <a:t>3</a:t>
                </a:r>
                <a:r>
                  <a:rPr lang="pt-BR" sz="1200" dirty="0" smtClean="0"/>
                  <a:t>ª divisão</a:t>
                </a:r>
                <a:endParaRPr lang="pt-BR" sz="1200" dirty="0"/>
              </a:p>
            </p:txBody>
          </p:sp>
        </p:grpSp>
        <p:grpSp>
          <p:nvGrpSpPr>
            <p:cNvPr id="53" name="Groupe 52"/>
            <p:cNvGrpSpPr/>
            <p:nvPr/>
          </p:nvGrpSpPr>
          <p:grpSpPr>
            <a:xfrm>
              <a:off x="9607395" y="1863962"/>
              <a:ext cx="832009" cy="276999"/>
              <a:chOff x="9607395" y="1117066"/>
              <a:chExt cx="832009" cy="276999"/>
            </a:xfrm>
          </p:grpSpPr>
          <p:sp>
            <p:nvSpPr>
              <p:cNvPr id="78" name="Rectangle à coins arrondis 77"/>
              <p:cNvSpPr/>
              <p:nvPr/>
            </p:nvSpPr>
            <p:spPr>
              <a:xfrm>
                <a:off x="9607395" y="1167925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9" name="ZoneTexte 78"/>
              <p:cNvSpPr txBox="1"/>
              <p:nvPr/>
            </p:nvSpPr>
            <p:spPr>
              <a:xfrm>
                <a:off x="9751395" y="1117066"/>
                <a:ext cx="68800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Especial</a:t>
                </a:r>
                <a:endParaRPr lang="pt-BR" sz="1200" dirty="0"/>
              </a:p>
            </p:txBody>
          </p:sp>
        </p:grpSp>
        <p:grpSp>
          <p:nvGrpSpPr>
            <p:cNvPr id="54" name="Groupe 53"/>
            <p:cNvGrpSpPr/>
            <p:nvPr/>
          </p:nvGrpSpPr>
          <p:grpSpPr>
            <a:xfrm>
              <a:off x="9606066" y="2126380"/>
              <a:ext cx="909915" cy="276999"/>
              <a:chOff x="9598504" y="1116971"/>
              <a:chExt cx="909915" cy="276999"/>
            </a:xfrm>
          </p:grpSpPr>
          <p:sp>
            <p:nvSpPr>
              <p:cNvPr id="76" name="Rectangle à coins arrondis 75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7" name="ZoneTexte 76"/>
              <p:cNvSpPr txBox="1"/>
              <p:nvPr/>
            </p:nvSpPr>
            <p:spPr>
              <a:xfrm>
                <a:off x="9742504" y="1116971"/>
                <a:ext cx="76591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Feminino</a:t>
                </a:r>
                <a:endParaRPr lang="pt-BR" sz="1200" dirty="0"/>
              </a:p>
            </p:txBody>
          </p:sp>
        </p:grpSp>
        <p:grpSp>
          <p:nvGrpSpPr>
            <p:cNvPr id="55" name="Groupe 54"/>
            <p:cNvGrpSpPr/>
            <p:nvPr/>
          </p:nvGrpSpPr>
          <p:grpSpPr>
            <a:xfrm>
              <a:off x="9606066" y="2362287"/>
              <a:ext cx="753590" cy="276999"/>
              <a:chOff x="9598504" y="1116971"/>
              <a:chExt cx="753590" cy="276999"/>
            </a:xfrm>
          </p:grpSpPr>
          <p:sp>
            <p:nvSpPr>
              <p:cNvPr id="74" name="Rectangle à coins arrondis 73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5" name="ZoneTexte 74"/>
              <p:cNvSpPr txBox="1"/>
              <p:nvPr/>
            </p:nvSpPr>
            <p:spPr>
              <a:xfrm>
                <a:off x="9742504" y="1116971"/>
                <a:ext cx="6095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Juvenil</a:t>
                </a:r>
                <a:endParaRPr lang="pt-BR" sz="1200" dirty="0"/>
              </a:p>
            </p:txBody>
          </p:sp>
        </p:grpSp>
        <p:grpSp>
          <p:nvGrpSpPr>
            <p:cNvPr id="56" name="Groupe 55"/>
            <p:cNvGrpSpPr/>
            <p:nvPr/>
          </p:nvGrpSpPr>
          <p:grpSpPr>
            <a:xfrm>
              <a:off x="10783408" y="1121271"/>
              <a:ext cx="764170" cy="276999"/>
              <a:chOff x="9598504" y="1116971"/>
              <a:chExt cx="764170" cy="276999"/>
            </a:xfrm>
          </p:grpSpPr>
          <p:sp>
            <p:nvSpPr>
              <p:cNvPr id="72" name="Rectangle à coins arrondis 71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3" name="ZoneTexte 72"/>
              <p:cNvSpPr txBox="1"/>
              <p:nvPr/>
            </p:nvSpPr>
            <p:spPr>
              <a:xfrm>
                <a:off x="9742504" y="1116971"/>
                <a:ext cx="62017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Infantil</a:t>
                </a:r>
                <a:endParaRPr lang="pt-BR" sz="1200" dirty="0"/>
              </a:p>
            </p:txBody>
          </p:sp>
        </p:grpSp>
        <p:grpSp>
          <p:nvGrpSpPr>
            <p:cNvPr id="57" name="Groupe 56"/>
            <p:cNvGrpSpPr/>
            <p:nvPr/>
          </p:nvGrpSpPr>
          <p:grpSpPr>
            <a:xfrm>
              <a:off x="10783408" y="1361694"/>
              <a:ext cx="772505" cy="276999"/>
              <a:chOff x="9598504" y="1116971"/>
              <a:chExt cx="772505" cy="276999"/>
            </a:xfrm>
          </p:grpSpPr>
          <p:sp>
            <p:nvSpPr>
              <p:cNvPr id="70" name="Rectangle à coins arrondis 69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1" name="ZoneTexte 70"/>
              <p:cNvSpPr txBox="1"/>
              <p:nvPr/>
            </p:nvSpPr>
            <p:spPr>
              <a:xfrm>
                <a:off x="9742504" y="1116971"/>
                <a:ext cx="62850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Master</a:t>
                </a:r>
                <a:endParaRPr lang="pt-BR" sz="1200" dirty="0"/>
              </a:p>
            </p:txBody>
          </p:sp>
        </p:grpSp>
        <p:grpSp>
          <p:nvGrpSpPr>
            <p:cNvPr id="58" name="Groupe 57"/>
            <p:cNvGrpSpPr/>
            <p:nvPr/>
          </p:nvGrpSpPr>
          <p:grpSpPr>
            <a:xfrm>
              <a:off x="10783408" y="1618608"/>
              <a:ext cx="844385" cy="276999"/>
              <a:chOff x="9598504" y="1116971"/>
              <a:chExt cx="844385" cy="276999"/>
            </a:xfrm>
          </p:grpSpPr>
          <p:sp>
            <p:nvSpPr>
              <p:cNvPr id="68" name="Rectangle à coins arrondis 67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69" name="ZoneTexte 68"/>
              <p:cNvSpPr txBox="1"/>
              <p:nvPr/>
            </p:nvSpPr>
            <p:spPr>
              <a:xfrm>
                <a:off x="9742504" y="1116971"/>
                <a:ext cx="70038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Juniores</a:t>
                </a:r>
                <a:endParaRPr lang="pt-BR" sz="1200" dirty="0"/>
              </a:p>
            </p:txBody>
          </p:sp>
        </p:grpSp>
        <p:grpSp>
          <p:nvGrpSpPr>
            <p:cNvPr id="59" name="Groupe 58"/>
            <p:cNvGrpSpPr/>
            <p:nvPr/>
          </p:nvGrpSpPr>
          <p:grpSpPr>
            <a:xfrm>
              <a:off x="10779044" y="1867213"/>
              <a:ext cx="706975" cy="276999"/>
              <a:chOff x="9590890" y="1116871"/>
              <a:chExt cx="706975" cy="276999"/>
            </a:xfrm>
          </p:grpSpPr>
          <p:sp>
            <p:nvSpPr>
              <p:cNvPr id="66" name="Rectangle à coins arrondis 65"/>
              <p:cNvSpPr/>
              <p:nvPr/>
            </p:nvSpPr>
            <p:spPr>
              <a:xfrm>
                <a:off x="9590890" y="11677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67" name="ZoneTexte 66"/>
              <p:cNvSpPr txBox="1"/>
              <p:nvPr/>
            </p:nvSpPr>
            <p:spPr>
              <a:xfrm>
                <a:off x="9734890" y="1116871"/>
                <a:ext cx="5629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Mirim</a:t>
                </a:r>
                <a:endParaRPr lang="pt-BR" sz="1200" dirty="0"/>
              </a:p>
            </p:txBody>
          </p:sp>
        </p:grpSp>
        <p:grpSp>
          <p:nvGrpSpPr>
            <p:cNvPr id="60" name="Groupe 59"/>
            <p:cNvGrpSpPr/>
            <p:nvPr/>
          </p:nvGrpSpPr>
          <p:grpSpPr>
            <a:xfrm>
              <a:off x="10783408" y="2130624"/>
              <a:ext cx="895616" cy="276999"/>
              <a:chOff x="9598504" y="1116971"/>
              <a:chExt cx="895616" cy="276999"/>
            </a:xfrm>
          </p:grpSpPr>
          <p:sp>
            <p:nvSpPr>
              <p:cNvPr id="64" name="Rectangle à coins arrondis 63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65" name="ZoneTexte 64"/>
              <p:cNvSpPr txBox="1"/>
              <p:nvPr/>
            </p:nvSpPr>
            <p:spPr>
              <a:xfrm>
                <a:off x="9742504" y="1116971"/>
                <a:ext cx="7516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Veterano</a:t>
                </a:r>
                <a:endParaRPr lang="pt-BR" sz="1200" dirty="0"/>
              </a:p>
            </p:txBody>
          </p:sp>
        </p:grpSp>
        <p:grpSp>
          <p:nvGrpSpPr>
            <p:cNvPr id="61" name="Groupe 60"/>
            <p:cNvGrpSpPr/>
            <p:nvPr/>
          </p:nvGrpSpPr>
          <p:grpSpPr>
            <a:xfrm>
              <a:off x="10783408" y="2365641"/>
              <a:ext cx="1211408" cy="276999"/>
              <a:chOff x="9598504" y="1116971"/>
              <a:chExt cx="1211408" cy="276999"/>
            </a:xfrm>
          </p:grpSpPr>
          <p:sp>
            <p:nvSpPr>
              <p:cNvPr id="62" name="Rectangle à coins arrondis 61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63" name="ZoneTexte 62"/>
              <p:cNvSpPr txBox="1"/>
              <p:nvPr/>
            </p:nvSpPr>
            <p:spPr>
              <a:xfrm>
                <a:off x="9742504" y="1116971"/>
                <a:ext cx="10674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Veteraníssimo</a:t>
                </a:r>
                <a:endParaRPr lang="pt-BR" sz="1200" dirty="0"/>
              </a:p>
            </p:txBody>
          </p:sp>
        </p:grpSp>
      </p:grpSp>
      <p:grpSp>
        <p:nvGrpSpPr>
          <p:cNvPr id="86" name="Groupe 85"/>
          <p:cNvGrpSpPr/>
          <p:nvPr/>
        </p:nvGrpSpPr>
        <p:grpSpPr>
          <a:xfrm>
            <a:off x="6277623" y="2095924"/>
            <a:ext cx="1156901" cy="549609"/>
            <a:chOff x="354175" y="839972"/>
            <a:chExt cx="1156901" cy="549609"/>
          </a:xfrm>
        </p:grpSpPr>
        <p:sp>
          <p:nvSpPr>
            <p:cNvPr id="87" name="ZoneTexte 86"/>
            <p:cNvSpPr txBox="1"/>
            <p:nvPr/>
          </p:nvSpPr>
          <p:spPr>
            <a:xfrm>
              <a:off x="354175" y="839972"/>
              <a:ext cx="7777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Uniforme</a:t>
              </a:r>
              <a:endParaRPr lang="pt-BR" sz="1200" dirty="0"/>
            </a:p>
          </p:txBody>
        </p:sp>
        <p:sp>
          <p:nvSpPr>
            <p:cNvPr id="88" name="Rectangle à coins arrondis 87"/>
            <p:cNvSpPr/>
            <p:nvPr/>
          </p:nvSpPr>
          <p:spPr>
            <a:xfrm>
              <a:off x="354175" y="1101581"/>
              <a:ext cx="115690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89" name="Groupe 88"/>
          <p:cNvGrpSpPr/>
          <p:nvPr/>
        </p:nvGrpSpPr>
        <p:grpSpPr>
          <a:xfrm>
            <a:off x="4582117" y="2095924"/>
            <a:ext cx="1535520" cy="549609"/>
            <a:chOff x="5790520" y="840222"/>
            <a:chExt cx="1535520" cy="549609"/>
          </a:xfrm>
        </p:grpSpPr>
        <p:sp>
          <p:nvSpPr>
            <p:cNvPr id="90" name="ZoneTexte 89"/>
            <p:cNvSpPr txBox="1"/>
            <p:nvPr/>
          </p:nvSpPr>
          <p:spPr>
            <a:xfrm>
              <a:off x="5790521" y="840222"/>
              <a:ext cx="5438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Cargo</a:t>
              </a:r>
              <a:endParaRPr lang="pt-BR" sz="1200" dirty="0"/>
            </a:p>
          </p:txBody>
        </p:sp>
        <p:sp>
          <p:nvSpPr>
            <p:cNvPr id="91" name="Rectangle à coins arrondis 90"/>
            <p:cNvSpPr/>
            <p:nvPr/>
          </p:nvSpPr>
          <p:spPr>
            <a:xfrm>
              <a:off x="5790520" y="1101831"/>
              <a:ext cx="153552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 cargo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01" name="Organigramme : Fusion 100"/>
            <p:cNvSpPr/>
            <p:nvPr/>
          </p:nvSpPr>
          <p:spPr>
            <a:xfrm>
              <a:off x="7164149" y="1200037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02" name="Groupe 101"/>
          <p:cNvGrpSpPr/>
          <p:nvPr/>
        </p:nvGrpSpPr>
        <p:grpSpPr>
          <a:xfrm>
            <a:off x="4582379" y="867502"/>
            <a:ext cx="2854834" cy="538608"/>
            <a:chOff x="5790520" y="840222"/>
            <a:chExt cx="2854834" cy="538608"/>
          </a:xfrm>
        </p:grpSpPr>
        <p:sp>
          <p:nvSpPr>
            <p:cNvPr id="103" name="ZoneTexte 102"/>
            <p:cNvSpPr txBox="1"/>
            <p:nvPr/>
          </p:nvSpPr>
          <p:spPr>
            <a:xfrm>
              <a:off x="5790521" y="840222"/>
              <a:ext cx="5389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Clube</a:t>
              </a:r>
              <a:endParaRPr lang="pt-BR" sz="1200" dirty="0"/>
            </a:p>
          </p:txBody>
        </p:sp>
        <p:sp>
          <p:nvSpPr>
            <p:cNvPr id="104" name="Rectangle à coins arrondis 103"/>
            <p:cNvSpPr/>
            <p:nvPr/>
          </p:nvSpPr>
          <p:spPr>
            <a:xfrm>
              <a:off x="5790520" y="1101831"/>
              <a:ext cx="2854834" cy="276999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o novo clube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05" name="Organigramme : Fusion 104"/>
            <p:cNvSpPr/>
            <p:nvPr/>
          </p:nvSpPr>
          <p:spPr>
            <a:xfrm>
              <a:off x="8466111" y="1201182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06" name="Rectangle à coins arrondis 105">
            <a:hlinkClick r:id="" action="ppaction://hlinkshowjump?jump=previousslide"/>
          </p:cNvPr>
          <p:cNvSpPr/>
          <p:nvPr/>
        </p:nvSpPr>
        <p:spPr>
          <a:xfrm>
            <a:off x="5537786" y="4561876"/>
            <a:ext cx="900000" cy="288000"/>
          </a:xfrm>
          <a:prstGeom prst="roundRect">
            <a:avLst/>
          </a:prstGeom>
          <a:solidFill>
            <a:srgbClr val="47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Salvar</a:t>
            </a:r>
            <a:endParaRPr lang="pt-BR" sz="1200" dirty="0"/>
          </a:p>
        </p:txBody>
      </p:sp>
      <p:sp>
        <p:nvSpPr>
          <p:cNvPr id="107" name="Rectangle à coins arrondis 106">
            <a:hlinkClick r:id="" action="ppaction://hlinkshowjump?jump=previousslide"/>
          </p:cNvPr>
          <p:cNvSpPr/>
          <p:nvPr/>
        </p:nvSpPr>
        <p:spPr>
          <a:xfrm>
            <a:off x="6532690" y="4561876"/>
            <a:ext cx="900000" cy="288000"/>
          </a:xfrm>
          <a:prstGeom prst="roundRect">
            <a:avLst/>
          </a:prstGeom>
          <a:solidFill>
            <a:srgbClr val="D232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Cancelar</a:t>
            </a:r>
            <a:endParaRPr lang="pt-BR" sz="1200" dirty="0"/>
          </a:p>
        </p:txBody>
      </p:sp>
      <p:grpSp>
        <p:nvGrpSpPr>
          <p:cNvPr id="108" name="Groupe 107"/>
          <p:cNvGrpSpPr/>
          <p:nvPr/>
        </p:nvGrpSpPr>
        <p:grpSpPr>
          <a:xfrm>
            <a:off x="4581986" y="1467710"/>
            <a:ext cx="1350000" cy="549609"/>
            <a:chOff x="354174" y="839972"/>
            <a:chExt cx="1350000" cy="549609"/>
          </a:xfrm>
        </p:grpSpPr>
        <p:sp>
          <p:nvSpPr>
            <p:cNvPr id="109" name="ZoneTexte 108"/>
            <p:cNvSpPr txBox="1"/>
            <p:nvPr/>
          </p:nvSpPr>
          <p:spPr>
            <a:xfrm>
              <a:off x="354175" y="839972"/>
              <a:ext cx="120097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Início do vínculo</a:t>
              </a:r>
              <a:endParaRPr lang="pt-BR" sz="1200" dirty="0"/>
            </a:p>
          </p:txBody>
        </p:sp>
        <p:sp>
          <p:nvSpPr>
            <p:cNvPr id="110" name="Rectangle à coins arrondis 109"/>
            <p:cNvSpPr/>
            <p:nvPr/>
          </p:nvSpPr>
          <p:spPr>
            <a:xfrm>
              <a:off x="354174" y="1101581"/>
              <a:ext cx="135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__/__/____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1" name="Groupe 110"/>
          <p:cNvGrpSpPr/>
          <p:nvPr/>
        </p:nvGrpSpPr>
        <p:grpSpPr>
          <a:xfrm>
            <a:off x="6075986" y="1464139"/>
            <a:ext cx="1350000" cy="549609"/>
            <a:chOff x="354174" y="839972"/>
            <a:chExt cx="1350000" cy="549609"/>
          </a:xfrm>
        </p:grpSpPr>
        <p:sp>
          <p:nvSpPr>
            <p:cNvPr id="112" name="ZoneTexte 111"/>
            <p:cNvSpPr txBox="1"/>
            <p:nvPr/>
          </p:nvSpPr>
          <p:spPr>
            <a:xfrm>
              <a:off x="354175" y="839972"/>
              <a:ext cx="109356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Fim do vínculo</a:t>
              </a:r>
              <a:endParaRPr lang="pt-BR" sz="1200" dirty="0"/>
            </a:p>
          </p:txBody>
        </p:sp>
        <p:sp>
          <p:nvSpPr>
            <p:cNvPr id="114" name="Rectangle à coins arrondis 113"/>
            <p:cNvSpPr/>
            <p:nvPr/>
          </p:nvSpPr>
          <p:spPr>
            <a:xfrm>
              <a:off x="354174" y="1101581"/>
              <a:ext cx="135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__/__/____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156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88705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atletas/membros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2" name="Image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127" name="Image 1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1950565" y="811569"/>
            <a:ext cx="8290871" cy="49536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237" name="Rectangle 236"/>
          <p:cNvSpPr/>
          <p:nvPr/>
        </p:nvSpPr>
        <p:spPr>
          <a:xfrm>
            <a:off x="1950565" y="799089"/>
            <a:ext cx="8290871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8" name="Rectangle 237"/>
          <p:cNvSpPr/>
          <p:nvPr/>
        </p:nvSpPr>
        <p:spPr>
          <a:xfrm>
            <a:off x="1950565" y="798975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39" name="Rectangle 238">
            <a:hlinkClick r:id="rId8" action="ppaction://hlinksldjump"/>
          </p:cNvPr>
          <p:cNvSpPr/>
          <p:nvPr/>
        </p:nvSpPr>
        <p:spPr>
          <a:xfrm>
            <a:off x="3030564" y="798242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Clubes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40" name="Rectangle 239">
            <a:hlinkClick r:id="rId9" action="ppaction://hlinksldjump"/>
          </p:cNvPr>
          <p:cNvSpPr/>
          <p:nvPr/>
        </p:nvSpPr>
        <p:spPr>
          <a:xfrm>
            <a:off x="4110564" y="799018"/>
            <a:ext cx="1080000" cy="39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Penalizações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41" name="Rectangle 240">
            <a:hlinkClick r:id="rId10" action="ppaction://hlinksldjump"/>
          </p:cNvPr>
          <p:cNvSpPr/>
          <p:nvPr/>
        </p:nvSpPr>
        <p:spPr>
          <a:xfrm>
            <a:off x="5190563" y="797339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Anexos</a:t>
            </a:r>
            <a:endParaRPr lang="pt-BR" dirty="0">
              <a:solidFill>
                <a:schemeClr val="bg1"/>
              </a:solidFill>
            </a:endParaRPr>
          </a:p>
        </p:txBody>
      </p:sp>
      <p:graphicFrame>
        <p:nvGraphicFramePr>
          <p:cNvPr id="113" name="Tableau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525742"/>
              </p:ext>
            </p:extLst>
          </p:nvPr>
        </p:nvGraphicFramePr>
        <p:xfrm>
          <a:off x="2108047" y="1751358"/>
          <a:ext cx="7976609" cy="578276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895541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770954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1060704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900000">
                  <a:extLst>
                    <a:ext uri="{9D8B030D-6E8A-4147-A177-3AD203B41FA5}">
                      <a16:colId xmlns="" xmlns:a16="http://schemas.microsoft.com/office/drawing/2014/main" val="663336648"/>
                    </a:ext>
                  </a:extLst>
                </a:gridCol>
                <a:gridCol w="933704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643700">
                  <a:extLst>
                    <a:ext uri="{9D8B030D-6E8A-4147-A177-3AD203B41FA5}">
                      <a16:colId xmlns="" xmlns:a16="http://schemas.microsoft.com/office/drawing/2014/main" val="3342467629"/>
                    </a:ext>
                  </a:extLst>
                </a:gridCol>
                <a:gridCol w="615887">
                  <a:extLst>
                    <a:ext uri="{9D8B030D-6E8A-4147-A177-3AD203B41FA5}">
                      <a16:colId xmlns="" xmlns:a16="http://schemas.microsoft.com/office/drawing/2014/main" val="2752025521"/>
                    </a:ext>
                  </a:extLst>
                </a:gridCol>
                <a:gridCol w="518287">
                  <a:extLst>
                    <a:ext uri="{9D8B030D-6E8A-4147-A177-3AD203B41FA5}">
                      <a16:colId xmlns="" xmlns:a16="http://schemas.microsoft.com/office/drawing/2014/main" val="2889217441"/>
                    </a:ext>
                  </a:extLst>
                </a:gridCol>
                <a:gridCol w="825056">
                  <a:extLst>
                    <a:ext uri="{9D8B030D-6E8A-4147-A177-3AD203B41FA5}">
                      <a16:colId xmlns="" xmlns:a16="http://schemas.microsoft.com/office/drawing/2014/main" val="1819993387"/>
                    </a:ext>
                  </a:extLst>
                </a:gridCol>
                <a:gridCol w="405976">
                  <a:extLst>
                    <a:ext uri="{9D8B030D-6E8A-4147-A177-3AD203B41FA5}">
                      <a16:colId xmlns="" xmlns:a16="http://schemas.microsoft.com/office/drawing/2014/main" val="2078455704"/>
                    </a:ext>
                  </a:extLst>
                </a:gridCol>
                <a:gridCol w="406800">
                  <a:extLst>
                    <a:ext uri="{9D8B030D-6E8A-4147-A177-3AD203B41FA5}">
                      <a16:colId xmlns="" xmlns:a16="http://schemas.microsoft.com/office/drawing/2014/main" val="682115772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Ocorrência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Processo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Data de início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Duração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Data de fim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Pontos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Cestas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Pago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Absolvido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i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Súmula X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 dias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</a:tbl>
          </a:graphicData>
        </a:graphic>
      </p:graphicFrame>
      <p:pic>
        <p:nvPicPr>
          <p:cNvPr id="145" name="Image 14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8330" y="2091050"/>
            <a:ext cx="180000" cy="180000"/>
          </a:xfrm>
          <a:prstGeom prst="rect">
            <a:avLst/>
          </a:prstGeom>
        </p:spPr>
      </p:pic>
      <p:pic>
        <p:nvPicPr>
          <p:cNvPr id="146" name="Image 14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9311" y="2091050"/>
            <a:ext cx="180000" cy="180000"/>
          </a:xfrm>
          <a:prstGeom prst="rect">
            <a:avLst/>
          </a:prstGeom>
        </p:spPr>
      </p:pic>
      <p:sp>
        <p:nvSpPr>
          <p:cNvPr id="198" name="Rectangle 197"/>
          <p:cNvSpPr/>
          <p:nvPr/>
        </p:nvSpPr>
        <p:spPr>
          <a:xfrm>
            <a:off x="2108047" y="1309950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a partir de uma data/processo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99" name="Image 19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121828" y="1304480"/>
            <a:ext cx="231354" cy="297455"/>
          </a:xfrm>
          <a:prstGeom prst="rect">
            <a:avLst/>
          </a:prstGeom>
        </p:spPr>
      </p:pic>
      <p:sp>
        <p:nvSpPr>
          <p:cNvPr id="39" name="Ellipse 38">
            <a:hlinkClick r:id="" action="ppaction://hlinkshowjump?jump=nextslide"/>
          </p:cNvPr>
          <p:cNvSpPr/>
          <p:nvPr/>
        </p:nvSpPr>
        <p:spPr>
          <a:xfrm>
            <a:off x="8341877" y="1302376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7737284" y="1302376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42" name="Image 41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86" t="-3282"/>
          <a:stretch/>
        </p:blipFill>
        <p:spPr>
          <a:xfrm>
            <a:off x="8347146" y="1353844"/>
            <a:ext cx="277462" cy="183614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69" t="-1229"/>
          <a:stretch/>
        </p:blipFill>
        <p:spPr>
          <a:xfrm>
            <a:off x="7783950" y="1361986"/>
            <a:ext cx="240967" cy="179961"/>
          </a:xfrm>
          <a:prstGeom prst="rect">
            <a:avLst/>
          </a:prstGeom>
        </p:spPr>
      </p:pic>
      <p:grpSp>
        <p:nvGrpSpPr>
          <p:cNvPr id="44" name="Groupe 43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45" name="Groupe 44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51" name="ZoneTexte 50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52" name="Groupe 51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53" name="Ellipse 52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54" name="Image 53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1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46" name="Groupe 45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47" name="ZoneTexte 46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48" name="Groupe 47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49" name="Ellipse 48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50" name="Image 49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1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5" name="Rectangle à coins arrondis 54"/>
          <p:cNvSpPr/>
          <p:nvPr/>
        </p:nvSpPr>
        <p:spPr>
          <a:xfrm>
            <a:off x="5160640" y="1366395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6" name="ZoneTexte 55"/>
          <p:cNvSpPr txBox="1"/>
          <p:nvPr/>
        </p:nvSpPr>
        <p:spPr>
          <a:xfrm>
            <a:off x="5304640" y="1315536"/>
            <a:ext cx="8531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Cumpridas</a:t>
            </a:r>
            <a:endParaRPr lang="pt-BR" sz="1200" dirty="0"/>
          </a:p>
        </p:txBody>
      </p:sp>
      <p:sp>
        <p:nvSpPr>
          <p:cNvPr id="57" name="Rectangle à coins arrondis 56"/>
          <p:cNvSpPr/>
          <p:nvPr/>
        </p:nvSpPr>
        <p:spPr>
          <a:xfrm>
            <a:off x="6314823" y="1366395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8" name="ZoneTexte 57"/>
          <p:cNvSpPr txBox="1"/>
          <p:nvPr/>
        </p:nvSpPr>
        <p:spPr>
          <a:xfrm>
            <a:off x="6458823" y="1315536"/>
            <a:ext cx="1127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Não cumpridas</a:t>
            </a:r>
            <a:endParaRPr lang="pt-BR" sz="1200" dirty="0"/>
          </a:p>
        </p:txBody>
      </p:sp>
      <p:sp>
        <p:nvSpPr>
          <p:cNvPr id="59" name="Rectangle 58"/>
          <p:cNvSpPr/>
          <p:nvPr/>
        </p:nvSpPr>
        <p:spPr>
          <a:xfrm>
            <a:off x="2108047" y="2351039"/>
            <a:ext cx="1532619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/>
              <a:t>Total de Registros</a:t>
            </a:r>
            <a:endParaRPr lang="pt-BR" sz="1200" dirty="0"/>
          </a:p>
        </p:txBody>
      </p:sp>
      <p:sp>
        <p:nvSpPr>
          <p:cNvPr id="60" name="Rectangle 59"/>
          <p:cNvSpPr/>
          <p:nvPr/>
        </p:nvSpPr>
        <p:spPr>
          <a:xfrm>
            <a:off x="3657232" y="2351039"/>
            <a:ext cx="551235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1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834521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88705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atletas/membros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2" name="Image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127" name="Image 1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1950565" y="811569"/>
            <a:ext cx="8290871" cy="49536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237" name="Rectangle 236"/>
          <p:cNvSpPr/>
          <p:nvPr/>
        </p:nvSpPr>
        <p:spPr>
          <a:xfrm>
            <a:off x="1950565" y="799089"/>
            <a:ext cx="8290871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8" name="Rectangle 237"/>
          <p:cNvSpPr/>
          <p:nvPr/>
        </p:nvSpPr>
        <p:spPr>
          <a:xfrm>
            <a:off x="1950565" y="798975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39" name="Rectangle 238">
            <a:hlinkClick r:id="rId8" action="ppaction://hlinksldjump"/>
          </p:cNvPr>
          <p:cNvSpPr/>
          <p:nvPr/>
        </p:nvSpPr>
        <p:spPr>
          <a:xfrm>
            <a:off x="3030564" y="798242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Clubes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40" name="Rectangle 239">
            <a:hlinkClick r:id="rId9" action="ppaction://hlinksldjump"/>
          </p:cNvPr>
          <p:cNvSpPr/>
          <p:nvPr/>
        </p:nvSpPr>
        <p:spPr>
          <a:xfrm>
            <a:off x="4110564" y="799018"/>
            <a:ext cx="1080000" cy="39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Penalizações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41" name="Rectangle 240">
            <a:hlinkClick r:id="rId10" action="ppaction://hlinksldjump"/>
          </p:cNvPr>
          <p:cNvSpPr/>
          <p:nvPr/>
        </p:nvSpPr>
        <p:spPr>
          <a:xfrm>
            <a:off x="5190563" y="797339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Anexos</a:t>
            </a:r>
            <a:endParaRPr lang="pt-BR" dirty="0">
              <a:solidFill>
                <a:schemeClr val="bg1"/>
              </a:solidFill>
            </a:endParaRPr>
          </a:p>
        </p:txBody>
      </p:sp>
      <p:graphicFrame>
        <p:nvGraphicFramePr>
          <p:cNvPr id="113" name="Tableau 112"/>
          <p:cNvGraphicFramePr>
            <a:graphicFrameLocks noGrp="1"/>
          </p:cNvGraphicFramePr>
          <p:nvPr>
            <p:extLst/>
          </p:nvPr>
        </p:nvGraphicFramePr>
        <p:xfrm>
          <a:off x="2108047" y="1751358"/>
          <a:ext cx="7976609" cy="578276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895541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770954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1060704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900000">
                  <a:extLst>
                    <a:ext uri="{9D8B030D-6E8A-4147-A177-3AD203B41FA5}">
                      <a16:colId xmlns="" xmlns:a16="http://schemas.microsoft.com/office/drawing/2014/main" val="663336648"/>
                    </a:ext>
                  </a:extLst>
                </a:gridCol>
                <a:gridCol w="933704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643700">
                  <a:extLst>
                    <a:ext uri="{9D8B030D-6E8A-4147-A177-3AD203B41FA5}">
                      <a16:colId xmlns="" xmlns:a16="http://schemas.microsoft.com/office/drawing/2014/main" val="3342467629"/>
                    </a:ext>
                  </a:extLst>
                </a:gridCol>
                <a:gridCol w="615887">
                  <a:extLst>
                    <a:ext uri="{9D8B030D-6E8A-4147-A177-3AD203B41FA5}">
                      <a16:colId xmlns="" xmlns:a16="http://schemas.microsoft.com/office/drawing/2014/main" val="2752025521"/>
                    </a:ext>
                  </a:extLst>
                </a:gridCol>
                <a:gridCol w="518287">
                  <a:extLst>
                    <a:ext uri="{9D8B030D-6E8A-4147-A177-3AD203B41FA5}">
                      <a16:colId xmlns="" xmlns:a16="http://schemas.microsoft.com/office/drawing/2014/main" val="2889217441"/>
                    </a:ext>
                  </a:extLst>
                </a:gridCol>
                <a:gridCol w="825056">
                  <a:extLst>
                    <a:ext uri="{9D8B030D-6E8A-4147-A177-3AD203B41FA5}">
                      <a16:colId xmlns="" xmlns:a16="http://schemas.microsoft.com/office/drawing/2014/main" val="1819993387"/>
                    </a:ext>
                  </a:extLst>
                </a:gridCol>
                <a:gridCol w="405976">
                  <a:extLst>
                    <a:ext uri="{9D8B030D-6E8A-4147-A177-3AD203B41FA5}">
                      <a16:colId xmlns="" xmlns:a16="http://schemas.microsoft.com/office/drawing/2014/main" val="2078455704"/>
                    </a:ext>
                  </a:extLst>
                </a:gridCol>
                <a:gridCol w="406800">
                  <a:extLst>
                    <a:ext uri="{9D8B030D-6E8A-4147-A177-3AD203B41FA5}">
                      <a16:colId xmlns="" xmlns:a16="http://schemas.microsoft.com/office/drawing/2014/main" val="682115772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Ocorrência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Processo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Data de início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Duração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Data de fim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Pontos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Cestas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Pago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Absolvido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i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Súmula X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 dias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</a:tbl>
          </a:graphicData>
        </a:graphic>
      </p:graphicFrame>
      <p:pic>
        <p:nvPicPr>
          <p:cNvPr id="145" name="Image 14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0430" y="2091050"/>
            <a:ext cx="180000" cy="180000"/>
          </a:xfrm>
          <a:prstGeom prst="rect">
            <a:avLst/>
          </a:prstGeom>
        </p:spPr>
      </p:pic>
      <p:pic>
        <p:nvPicPr>
          <p:cNvPr id="146" name="Image 14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411" y="2091050"/>
            <a:ext cx="180000" cy="180000"/>
          </a:xfrm>
          <a:prstGeom prst="rect">
            <a:avLst/>
          </a:prstGeom>
        </p:spPr>
      </p:pic>
      <p:sp>
        <p:nvSpPr>
          <p:cNvPr id="198" name="Rectangle 197"/>
          <p:cNvSpPr/>
          <p:nvPr/>
        </p:nvSpPr>
        <p:spPr>
          <a:xfrm>
            <a:off x="2108047" y="1309950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a partir de uma data/processo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99" name="Image 19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121828" y="1304480"/>
            <a:ext cx="231354" cy="297455"/>
          </a:xfrm>
          <a:prstGeom prst="rect">
            <a:avLst/>
          </a:prstGeom>
        </p:spPr>
      </p:pic>
      <p:sp>
        <p:nvSpPr>
          <p:cNvPr id="39" name="Ellipse 38">
            <a:hlinkClick r:id="" action="ppaction://hlinkshowjump?jump=nextslide"/>
          </p:cNvPr>
          <p:cNvSpPr/>
          <p:nvPr/>
        </p:nvSpPr>
        <p:spPr>
          <a:xfrm>
            <a:off x="8341877" y="1302376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7737284" y="1302376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42" name="Image 41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86" t="-3282"/>
          <a:stretch/>
        </p:blipFill>
        <p:spPr>
          <a:xfrm>
            <a:off x="8347146" y="1353844"/>
            <a:ext cx="277462" cy="183614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69" t="-1229"/>
          <a:stretch/>
        </p:blipFill>
        <p:spPr>
          <a:xfrm>
            <a:off x="7783950" y="1361986"/>
            <a:ext cx="240967" cy="179961"/>
          </a:xfrm>
          <a:prstGeom prst="rect">
            <a:avLst/>
          </a:prstGeom>
        </p:spPr>
      </p:pic>
      <p:grpSp>
        <p:nvGrpSpPr>
          <p:cNvPr id="44" name="Groupe 43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45" name="Groupe 44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51" name="ZoneTexte 50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52" name="Groupe 51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53" name="Ellipse 52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54" name="Image 53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1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46" name="Groupe 45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47" name="ZoneTexte 46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48" name="Groupe 47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49" name="Ellipse 48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50" name="Image 49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1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5" name="Rectangle à coins arrondis 54"/>
          <p:cNvSpPr/>
          <p:nvPr/>
        </p:nvSpPr>
        <p:spPr>
          <a:xfrm>
            <a:off x="5160640" y="1366395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6" name="ZoneTexte 55"/>
          <p:cNvSpPr txBox="1"/>
          <p:nvPr/>
        </p:nvSpPr>
        <p:spPr>
          <a:xfrm>
            <a:off x="5304640" y="1315536"/>
            <a:ext cx="8531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Cumpridas</a:t>
            </a:r>
            <a:endParaRPr lang="pt-BR" sz="1200" dirty="0"/>
          </a:p>
        </p:txBody>
      </p:sp>
      <p:sp>
        <p:nvSpPr>
          <p:cNvPr id="57" name="Rectangle à coins arrondis 56"/>
          <p:cNvSpPr/>
          <p:nvPr/>
        </p:nvSpPr>
        <p:spPr>
          <a:xfrm>
            <a:off x="6314823" y="1366395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8" name="ZoneTexte 57"/>
          <p:cNvSpPr txBox="1"/>
          <p:nvPr/>
        </p:nvSpPr>
        <p:spPr>
          <a:xfrm>
            <a:off x="6458823" y="1315536"/>
            <a:ext cx="1127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Não cumpridas</a:t>
            </a:r>
            <a:endParaRPr lang="pt-BR" sz="1200" dirty="0"/>
          </a:p>
        </p:txBody>
      </p:sp>
      <p:sp>
        <p:nvSpPr>
          <p:cNvPr id="59" name="Rectangle 58"/>
          <p:cNvSpPr/>
          <p:nvPr/>
        </p:nvSpPr>
        <p:spPr>
          <a:xfrm>
            <a:off x="2108047" y="2351039"/>
            <a:ext cx="1532619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/>
              <a:t>Total de Registros</a:t>
            </a:r>
            <a:endParaRPr lang="pt-BR" sz="1200" dirty="0"/>
          </a:p>
        </p:txBody>
      </p:sp>
      <p:sp>
        <p:nvSpPr>
          <p:cNvPr id="60" name="Rectangle 59"/>
          <p:cNvSpPr/>
          <p:nvPr/>
        </p:nvSpPr>
        <p:spPr>
          <a:xfrm>
            <a:off x="3657232" y="2351039"/>
            <a:ext cx="551235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61" name="Rectangle 6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2" name="Rectangle à coins arrondis 61"/>
          <p:cNvSpPr/>
          <p:nvPr/>
        </p:nvSpPr>
        <p:spPr>
          <a:xfrm>
            <a:off x="3337650" y="811569"/>
            <a:ext cx="5516701" cy="4949151"/>
          </a:xfrm>
          <a:prstGeom prst="roundRect">
            <a:avLst>
              <a:gd name="adj" fmla="val 1594"/>
            </a:avLst>
          </a:prstGeom>
          <a:solidFill>
            <a:schemeClr val="bg1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grpSp>
        <p:nvGrpSpPr>
          <p:cNvPr id="63" name="Groupe 62"/>
          <p:cNvGrpSpPr/>
          <p:nvPr/>
        </p:nvGrpSpPr>
        <p:grpSpPr>
          <a:xfrm>
            <a:off x="3477100" y="839599"/>
            <a:ext cx="1140763" cy="549609"/>
            <a:chOff x="354174" y="839972"/>
            <a:chExt cx="1140763" cy="549609"/>
          </a:xfrm>
        </p:grpSpPr>
        <p:sp>
          <p:nvSpPr>
            <p:cNvPr id="64" name="ZoneTexte 63"/>
            <p:cNvSpPr txBox="1"/>
            <p:nvPr/>
          </p:nvSpPr>
          <p:spPr>
            <a:xfrm>
              <a:off x="354175" y="839972"/>
              <a:ext cx="11407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Nº do processo</a:t>
              </a:r>
              <a:endParaRPr lang="pt-BR" sz="1200" dirty="0"/>
            </a:p>
          </p:txBody>
        </p:sp>
        <p:sp>
          <p:nvSpPr>
            <p:cNvPr id="65" name="Rectangle à coins arrondis 64"/>
            <p:cNvSpPr/>
            <p:nvPr/>
          </p:nvSpPr>
          <p:spPr>
            <a:xfrm>
              <a:off x="354174" y="1101581"/>
              <a:ext cx="108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6" name="Groupe 65"/>
          <p:cNvGrpSpPr/>
          <p:nvPr/>
        </p:nvGrpSpPr>
        <p:grpSpPr>
          <a:xfrm>
            <a:off x="3476955" y="1891134"/>
            <a:ext cx="1513331" cy="549609"/>
            <a:chOff x="3432347" y="839972"/>
            <a:chExt cx="1513331" cy="549609"/>
          </a:xfrm>
        </p:grpSpPr>
        <p:sp>
          <p:nvSpPr>
            <p:cNvPr id="67" name="ZoneTexte 66"/>
            <p:cNvSpPr txBox="1"/>
            <p:nvPr/>
          </p:nvSpPr>
          <p:spPr>
            <a:xfrm>
              <a:off x="3432348" y="839972"/>
              <a:ext cx="5667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Artigo</a:t>
              </a:r>
              <a:endParaRPr lang="pt-BR" sz="1200" dirty="0"/>
            </a:p>
          </p:txBody>
        </p:sp>
        <p:sp>
          <p:nvSpPr>
            <p:cNvPr id="68" name="Rectangle à coins arrondis 67"/>
            <p:cNvSpPr/>
            <p:nvPr/>
          </p:nvSpPr>
          <p:spPr>
            <a:xfrm>
              <a:off x="3432347" y="1101581"/>
              <a:ext cx="151333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 artigo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69" name="Organigramme : Fusion 68"/>
            <p:cNvSpPr/>
            <p:nvPr/>
          </p:nvSpPr>
          <p:spPr>
            <a:xfrm>
              <a:off x="4799880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70" name="ZoneTexte 69"/>
          <p:cNvSpPr txBox="1"/>
          <p:nvPr/>
        </p:nvSpPr>
        <p:spPr>
          <a:xfrm>
            <a:off x="3476018" y="1520906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Base</a:t>
            </a:r>
            <a:endParaRPr lang="pt-BR" dirty="0"/>
          </a:p>
        </p:txBody>
      </p:sp>
      <p:grpSp>
        <p:nvGrpSpPr>
          <p:cNvPr id="71" name="Groupe 70"/>
          <p:cNvGrpSpPr/>
          <p:nvPr/>
        </p:nvGrpSpPr>
        <p:grpSpPr>
          <a:xfrm>
            <a:off x="3476019" y="3721292"/>
            <a:ext cx="5243066" cy="1491431"/>
            <a:chOff x="368248" y="878074"/>
            <a:chExt cx="5243066" cy="1461409"/>
          </a:xfrm>
        </p:grpSpPr>
        <p:sp>
          <p:nvSpPr>
            <p:cNvPr id="72" name="ZoneTexte 71"/>
            <p:cNvSpPr txBox="1"/>
            <p:nvPr/>
          </p:nvSpPr>
          <p:spPr>
            <a:xfrm>
              <a:off x="368248" y="878074"/>
              <a:ext cx="1379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 smtClean="0"/>
                <a:t>Observações</a:t>
              </a:r>
              <a:endParaRPr lang="pt-BR" dirty="0"/>
            </a:p>
          </p:txBody>
        </p:sp>
        <p:sp>
          <p:nvSpPr>
            <p:cNvPr id="73" name="Rectangle à coins arrondis 72"/>
            <p:cNvSpPr/>
            <p:nvPr/>
          </p:nvSpPr>
          <p:spPr>
            <a:xfrm>
              <a:off x="368248" y="1303247"/>
              <a:ext cx="5243066" cy="1036236"/>
            </a:xfrm>
            <a:prstGeom prst="roundRect">
              <a:avLst>
                <a:gd name="adj" fmla="val 9071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Groupe 73"/>
          <p:cNvGrpSpPr/>
          <p:nvPr/>
        </p:nvGrpSpPr>
        <p:grpSpPr>
          <a:xfrm>
            <a:off x="5208273" y="1893329"/>
            <a:ext cx="778484" cy="549609"/>
            <a:chOff x="354174" y="839972"/>
            <a:chExt cx="778484" cy="549609"/>
          </a:xfrm>
        </p:grpSpPr>
        <p:sp>
          <p:nvSpPr>
            <p:cNvPr id="75" name="ZoneTexte 74"/>
            <p:cNvSpPr txBox="1"/>
            <p:nvPr/>
          </p:nvSpPr>
          <p:spPr>
            <a:xfrm>
              <a:off x="354175" y="839972"/>
              <a:ext cx="7784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Parágrafo</a:t>
              </a:r>
              <a:endParaRPr lang="pt-BR" sz="1200" dirty="0"/>
            </a:p>
          </p:txBody>
        </p:sp>
        <p:sp>
          <p:nvSpPr>
            <p:cNvPr id="76" name="Rectangle à coins arrondis 75"/>
            <p:cNvSpPr/>
            <p:nvPr/>
          </p:nvSpPr>
          <p:spPr>
            <a:xfrm>
              <a:off x="354174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77" name="Ellipse 76"/>
          <p:cNvSpPr/>
          <p:nvPr/>
        </p:nvSpPr>
        <p:spPr>
          <a:xfrm>
            <a:off x="6137223" y="2152744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78" name="Ellipse 77"/>
          <p:cNvSpPr/>
          <p:nvPr/>
        </p:nvSpPr>
        <p:spPr>
          <a:xfrm>
            <a:off x="6131954" y="2742537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79" name="Image 78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6133490" y="2793040"/>
            <a:ext cx="275447" cy="188706"/>
          </a:xfrm>
          <a:prstGeom prst="rect">
            <a:avLst/>
          </a:prstGeom>
        </p:spPr>
      </p:pic>
      <p:pic>
        <p:nvPicPr>
          <p:cNvPr id="80" name="Image 79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86" t="-3282"/>
          <a:stretch/>
        </p:blipFill>
        <p:spPr>
          <a:xfrm>
            <a:off x="6142492" y="2192637"/>
            <a:ext cx="277462" cy="183614"/>
          </a:xfrm>
          <a:prstGeom prst="rect">
            <a:avLst/>
          </a:prstGeom>
        </p:spPr>
      </p:pic>
      <p:grpSp>
        <p:nvGrpSpPr>
          <p:cNvPr id="81" name="Groupe 80"/>
          <p:cNvGrpSpPr/>
          <p:nvPr/>
        </p:nvGrpSpPr>
        <p:grpSpPr>
          <a:xfrm>
            <a:off x="3476018" y="2480929"/>
            <a:ext cx="2452253" cy="1243255"/>
            <a:chOff x="8143820" y="842793"/>
            <a:chExt cx="2452253" cy="1243255"/>
          </a:xfrm>
        </p:grpSpPr>
        <p:sp>
          <p:nvSpPr>
            <p:cNvPr id="82" name="ZoneTexte 81"/>
            <p:cNvSpPr txBox="1"/>
            <p:nvPr/>
          </p:nvSpPr>
          <p:spPr>
            <a:xfrm>
              <a:off x="8143823" y="842793"/>
              <a:ext cx="9508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Cadastrados</a:t>
              </a:r>
              <a:endParaRPr lang="pt-BR" sz="1200" dirty="0"/>
            </a:p>
          </p:txBody>
        </p:sp>
        <p:sp>
          <p:nvSpPr>
            <p:cNvPr id="83" name="Rectangle à coins arrondis 82"/>
            <p:cNvSpPr/>
            <p:nvPr/>
          </p:nvSpPr>
          <p:spPr>
            <a:xfrm>
              <a:off x="8143820" y="1104401"/>
              <a:ext cx="2452253" cy="981647"/>
            </a:xfrm>
            <a:prstGeom prst="roundRect">
              <a:avLst>
                <a:gd name="adj" fmla="val 6066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4" name="ZoneTexte 83"/>
          <p:cNvSpPr txBox="1"/>
          <p:nvPr/>
        </p:nvSpPr>
        <p:spPr>
          <a:xfrm>
            <a:off x="6780773" y="1578340"/>
            <a:ext cx="646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Pena</a:t>
            </a:r>
            <a:endParaRPr lang="pt-BR" dirty="0"/>
          </a:p>
        </p:txBody>
      </p:sp>
      <p:grpSp>
        <p:nvGrpSpPr>
          <p:cNvPr id="85" name="Groupe 84"/>
          <p:cNvGrpSpPr/>
          <p:nvPr/>
        </p:nvGrpSpPr>
        <p:grpSpPr>
          <a:xfrm>
            <a:off x="6779760" y="1898626"/>
            <a:ext cx="1080000" cy="549609"/>
            <a:chOff x="354174" y="839972"/>
            <a:chExt cx="1080000" cy="549609"/>
          </a:xfrm>
        </p:grpSpPr>
        <p:sp>
          <p:nvSpPr>
            <p:cNvPr id="86" name="ZoneTexte 85"/>
            <p:cNvSpPr txBox="1"/>
            <p:nvPr/>
          </p:nvSpPr>
          <p:spPr>
            <a:xfrm>
              <a:off x="354175" y="839972"/>
              <a:ext cx="5212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Início</a:t>
              </a:r>
              <a:endParaRPr lang="pt-BR" sz="1200" dirty="0"/>
            </a:p>
          </p:txBody>
        </p:sp>
        <p:sp>
          <p:nvSpPr>
            <p:cNvPr id="87" name="Rectangle à coins arrondis 86"/>
            <p:cNvSpPr/>
            <p:nvPr/>
          </p:nvSpPr>
          <p:spPr>
            <a:xfrm>
              <a:off x="354174" y="1101581"/>
              <a:ext cx="108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__/__/____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8" name="Groupe 87"/>
          <p:cNvGrpSpPr/>
          <p:nvPr/>
        </p:nvGrpSpPr>
        <p:grpSpPr>
          <a:xfrm>
            <a:off x="6779760" y="3033859"/>
            <a:ext cx="720000" cy="549609"/>
            <a:chOff x="354174" y="839972"/>
            <a:chExt cx="720000" cy="549609"/>
          </a:xfrm>
        </p:grpSpPr>
        <p:sp>
          <p:nvSpPr>
            <p:cNvPr id="89" name="ZoneTexte 88"/>
            <p:cNvSpPr txBox="1"/>
            <p:nvPr/>
          </p:nvSpPr>
          <p:spPr>
            <a:xfrm>
              <a:off x="354175" y="839972"/>
              <a:ext cx="58663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Cestas</a:t>
              </a:r>
              <a:endParaRPr lang="pt-BR" sz="1200" dirty="0"/>
            </a:p>
          </p:txBody>
        </p:sp>
        <p:sp>
          <p:nvSpPr>
            <p:cNvPr id="90" name="Rectangle à coins arrondis 89"/>
            <p:cNvSpPr/>
            <p:nvPr/>
          </p:nvSpPr>
          <p:spPr>
            <a:xfrm>
              <a:off x="354174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1" name="Groupe 90"/>
          <p:cNvGrpSpPr/>
          <p:nvPr/>
        </p:nvGrpSpPr>
        <p:grpSpPr>
          <a:xfrm>
            <a:off x="7653215" y="3033859"/>
            <a:ext cx="720000" cy="549609"/>
            <a:chOff x="354174" y="839972"/>
            <a:chExt cx="720000" cy="549609"/>
          </a:xfrm>
        </p:grpSpPr>
        <p:sp>
          <p:nvSpPr>
            <p:cNvPr id="92" name="ZoneTexte 91"/>
            <p:cNvSpPr txBox="1"/>
            <p:nvPr/>
          </p:nvSpPr>
          <p:spPr>
            <a:xfrm>
              <a:off x="354175" y="839972"/>
              <a:ext cx="61472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Pontos</a:t>
              </a:r>
              <a:endParaRPr lang="pt-BR" sz="1200" dirty="0"/>
            </a:p>
          </p:txBody>
        </p:sp>
        <p:sp>
          <p:nvSpPr>
            <p:cNvPr id="93" name="Rectangle à coins arrondis 92"/>
            <p:cNvSpPr/>
            <p:nvPr/>
          </p:nvSpPr>
          <p:spPr>
            <a:xfrm>
              <a:off x="354174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94" name="Rectangle à coins arrondis 93"/>
          <p:cNvSpPr/>
          <p:nvPr/>
        </p:nvSpPr>
        <p:spPr>
          <a:xfrm>
            <a:off x="6791496" y="3710022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5" name="ZoneTexte 94"/>
          <p:cNvSpPr txBox="1"/>
          <p:nvPr/>
        </p:nvSpPr>
        <p:spPr>
          <a:xfrm>
            <a:off x="6935496" y="3659163"/>
            <a:ext cx="488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Pago</a:t>
            </a:r>
            <a:endParaRPr lang="pt-BR" sz="1200" dirty="0"/>
          </a:p>
        </p:txBody>
      </p:sp>
      <p:sp>
        <p:nvSpPr>
          <p:cNvPr id="96" name="Rectangle à coins arrondis 95"/>
          <p:cNvSpPr/>
          <p:nvPr/>
        </p:nvSpPr>
        <p:spPr>
          <a:xfrm>
            <a:off x="7558247" y="3713551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7" name="ZoneTexte 96"/>
          <p:cNvSpPr txBox="1"/>
          <p:nvPr/>
        </p:nvSpPr>
        <p:spPr>
          <a:xfrm>
            <a:off x="7702247" y="3662692"/>
            <a:ext cx="7978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Absolvido</a:t>
            </a:r>
            <a:endParaRPr lang="pt-BR" sz="1200" dirty="0"/>
          </a:p>
        </p:txBody>
      </p:sp>
      <p:grpSp>
        <p:nvGrpSpPr>
          <p:cNvPr id="98" name="Groupe 97"/>
          <p:cNvGrpSpPr/>
          <p:nvPr/>
        </p:nvGrpSpPr>
        <p:grpSpPr>
          <a:xfrm>
            <a:off x="4757314" y="842690"/>
            <a:ext cx="3961771" cy="549609"/>
            <a:chOff x="3432347" y="839972"/>
            <a:chExt cx="3961771" cy="549609"/>
          </a:xfrm>
        </p:grpSpPr>
        <p:sp>
          <p:nvSpPr>
            <p:cNvPr id="99" name="ZoneTexte 98"/>
            <p:cNvSpPr txBox="1"/>
            <p:nvPr/>
          </p:nvSpPr>
          <p:spPr>
            <a:xfrm>
              <a:off x="3432348" y="839972"/>
              <a:ext cx="149739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Ocorrência vinculada</a:t>
              </a:r>
              <a:endParaRPr lang="pt-BR" sz="1200" dirty="0"/>
            </a:p>
          </p:txBody>
        </p:sp>
        <p:sp>
          <p:nvSpPr>
            <p:cNvPr id="100" name="Rectangle à coins arrondis 99"/>
            <p:cNvSpPr/>
            <p:nvPr/>
          </p:nvSpPr>
          <p:spPr>
            <a:xfrm>
              <a:off x="3432347" y="1101581"/>
              <a:ext cx="396177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uma ocorrência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01" name="Organigramme : Fusion 100"/>
            <p:cNvSpPr/>
            <p:nvPr/>
          </p:nvSpPr>
          <p:spPr>
            <a:xfrm>
              <a:off x="7227002" y="119515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02" name="Rectangle à coins arrondis 101">
            <a:hlinkClick r:id="" action="ppaction://hlinkshowjump?jump=previousslide"/>
          </p:cNvPr>
          <p:cNvSpPr/>
          <p:nvPr/>
        </p:nvSpPr>
        <p:spPr>
          <a:xfrm>
            <a:off x="6824181" y="5338185"/>
            <a:ext cx="900000" cy="288000"/>
          </a:xfrm>
          <a:prstGeom prst="roundRect">
            <a:avLst/>
          </a:prstGeom>
          <a:solidFill>
            <a:srgbClr val="47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Salvar</a:t>
            </a:r>
            <a:endParaRPr lang="pt-BR" sz="1200" dirty="0"/>
          </a:p>
        </p:txBody>
      </p:sp>
      <p:sp>
        <p:nvSpPr>
          <p:cNvPr id="103" name="Rectangle à coins arrondis 102">
            <a:hlinkClick r:id="" action="ppaction://hlinkshowjump?jump=previousslide"/>
          </p:cNvPr>
          <p:cNvSpPr/>
          <p:nvPr/>
        </p:nvSpPr>
        <p:spPr>
          <a:xfrm>
            <a:off x="7819085" y="5338185"/>
            <a:ext cx="900000" cy="288000"/>
          </a:xfrm>
          <a:prstGeom prst="roundRect">
            <a:avLst/>
          </a:prstGeom>
          <a:solidFill>
            <a:srgbClr val="D232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Cancelar</a:t>
            </a:r>
            <a:endParaRPr lang="pt-BR" sz="1200" dirty="0"/>
          </a:p>
        </p:txBody>
      </p:sp>
      <p:pic>
        <p:nvPicPr>
          <p:cNvPr id="104" name="Picture 2" descr="http://arena/apps/kurzy2/padrao/imagens/fechar.png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976" y="658623"/>
            <a:ext cx="35242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5" name="Groupe 104"/>
          <p:cNvGrpSpPr/>
          <p:nvPr/>
        </p:nvGrpSpPr>
        <p:grpSpPr>
          <a:xfrm>
            <a:off x="6779760" y="2460950"/>
            <a:ext cx="720000" cy="549609"/>
            <a:chOff x="354174" y="839972"/>
            <a:chExt cx="720000" cy="549609"/>
          </a:xfrm>
        </p:grpSpPr>
        <p:sp>
          <p:nvSpPr>
            <p:cNvPr id="106" name="ZoneTexte 105"/>
            <p:cNvSpPr txBox="1"/>
            <p:nvPr/>
          </p:nvSpPr>
          <p:spPr>
            <a:xfrm>
              <a:off x="354175" y="839972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Dias</a:t>
              </a:r>
              <a:endParaRPr lang="pt-BR" sz="1200" dirty="0"/>
            </a:p>
          </p:txBody>
        </p:sp>
        <p:sp>
          <p:nvSpPr>
            <p:cNvPr id="107" name="Rectangle à coins arrondis 106"/>
            <p:cNvSpPr/>
            <p:nvPr/>
          </p:nvSpPr>
          <p:spPr>
            <a:xfrm>
              <a:off x="354174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8" name="Groupe 107"/>
          <p:cNvGrpSpPr/>
          <p:nvPr/>
        </p:nvGrpSpPr>
        <p:grpSpPr>
          <a:xfrm>
            <a:off x="7648725" y="2460359"/>
            <a:ext cx="720000" cy="549609"/>
            <a:chOff x="354174" y="839972"/>
            <a:chExt cx="720000" cy="549609"/>
          </a:xfrm>
        </p:grpSpPr>
        <p:sp>
          <p:nvSpPr>
            <p:cNvPr id="109" name="ZoneTexte 108"/>
            <p:cNvSpPr txBox="1"/>
            <p:nvPr/>
          </p:nvSpPr>
          <p:spPr>
            <a:xfrm>
              <a:off x="354175" y="839972"/>
              <a:ext cx="5298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Jogos</a:t>
              </a:r>
              <a:endParaRPr lang="pt-BR" sz="1200" dirty="0"/>
            </a:p>
          </p:txBody>
        </p:sp>
        <p:sp>
          <p:nvSpPr>
            <p:cNvPr id="110" name="Rectangle à coins arrondis 109"/>
            <p:cNvSpPr/>
            <p:nvPr/>
          </p:nvSpPr>
          <p:spPr>
            <a:xfrm>
              <a:off x="354174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9121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88705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atletas/membros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2" name="Image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127" name="Image 1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128" name="Groupe 127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132" name="Groupe 131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9" name="ZoneTexte 138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40" name="Groupe 139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1" name="Ellipse 140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2" name="Image 141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4" name="Groupe 133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135" name="ZoneTexte 134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6" name="Groupe 135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137" name="Ellipse 136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38" name="Image 137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38" name="Rectangle 37"/>
          <p:cNvSpPr/>
          <p:nvPr/>
        </p:nvSpPr>
        <p:spPr>
          <a:xfrm>
            <a:off x="1950565" y="811569"/>
            <a:ext cx="8290871" cy="49536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237" name="Rectangle 236"/>
          <p:cNvSpPr/>
          <p:nvPr/>
        </p:nvSpPr>
        <p:spPr>
          <a:xfrm>
            <a:off x="1950565" y="799089"/>
            <a:ext cx="8290871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8" name="Rectangle 237"/>
          <p:cNvSpPr/>
          <p:nvPr/>
        </p:nvSpPr>
        <p:spPr>
          <a:xfrm>
            <a:off x="1950565" y="798975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39" name="Rectangle 238">
            <a:hlinkClick r:id="rId10" action="ppaction://hlinksldjump"/>
          </p:cNvPr>
          <p:cNvSpPr/>
          <p:nvPr/>
        </p:nvSpPr>
        <p:spPr>
          <a:xfrm>
            <a:off x="3030564" y="798242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Clubes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40" name="Rectangle 239">
            <a:hlinkClick r:id="rId11" action="ppaction://hlinksldjump"/>
          </p:cNvPr>
          <p:cNvSpPr/>
          <p:nvPr/>
        </p:nvSpPr>
        <p:spPr>
          <a:xfrm>
            <a:off x="4110564" y="799018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Penalizações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41" name="Rectangle 240">
            <a:hlinkClick r:id="rId12" action="ppaction://hlinksldjump"/>
          </p:cNvPr>
          <p:cNvSpPr/>
          <p:nvPr/>
        </p:nvSpPr>
        <p:spPr>
          <a:xfrm>
            <a:off x="5190563" y="797339"/>
            <a:ext cx="1080000" cy="39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Anexos</a:t>
            </a:r>
            <a:endParaRPr lang="pt-BR" dirty="0">
              <a:solidFill>
                <a:schemeClr val="tx1"/>
              </a:solidFill>
            </a:endParaRPr>
          </a:p>
        </p:txBody>
      </p:sp>
      <p:graphicFrame>
        <p:nvGraphicFramePr>
          <p:cNvPr id="113" name="Tableau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25119"/>
              </p:ext>
            </p:extLst>
          </p:nvPr>
        </p:nvGraphicFramePr>
        <p:xfrm>
          <a:off x="2157363" y="2089866"/>
          <a:ext cx="7873317" cy="1156552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756000">
                  <a:extLst>
                    <a:ext uri="{9D8B030D-6E8A-4147-A177-3AD203B41FA5}">
                      <a16:colId xmlns="" xmlns:a16="http://schemas.microsoft.com/office/drawing/2014/main" val="3794410774"/>
                    </a:ext>
                  </a:extLst>
                </a:gridCol>
                <a:gridCol w="4872942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1076445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578734">
                  <a:extLst>
                    <a:ext uri="{9D8B030D-6E8A-4147-A177-3AD203B41FA5}">
                      <a16:colId xmlns="" xmlns:a16="http://schemas.microsoft.com/office/drawing/2014/main" val="1946958813"/>
                    </a:ext>
                  </a:extLst>
                </a:gridCol>
                <a:gridCol w="589196">
                  <a:extLst>
                    <a:ext uri="{9D8B030D-6E8A-4147-A177-3AD203B41FA5}">
                      <a16:colId xmlns="" xmlns:a16="http://schemas.microsoft.com/office/drawing/2014/main" val="2285117771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Tipo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Descrição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Data de envio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Baixar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Excluir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RG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CPF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Comprovante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residência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</a:tbl>
          </a:graphicData>
        </a:graphic>
      </p:graphicFrame>
      <p:grpSp>
        <p:nvGrpSpPr>
          <p:cNvPr id="187" name="Groupe 186"/>
          <p:cNvGrpSpPr/>
          <p:nvPr/>
        </p:nvGrpSpPr>
        <p:grpSpPr>
          <a:xfrm>
            <a:off x="5190563" y="1283271"/>
            <a:ext cx="1535520" cy="549609"/>
            <a:chOff x="5790520" y="840222"/>
            <a:chExt cx="1535520" cy="549609"/>
          </a:xfrm>
        </p:grpSpPr>
        <p:sp>
          <p:nvSpPr>
            <p:cNvPr id="188" name="ZoneTexte 187"/>
            <p:cNvSpPr txBox="1"/>
            <p:nvPr/>
          </p:nvSpPr>
          <p:spPr>
            <a:xfrm>
              <a:off x="5790521" y="840222"/>
              <a:ext cx="45717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Tipo</a:t>
              </a:r>
              <a:endParaRPr lang="pt-BR" sz="1200" dirty="0"/>
            </a:p>
          </p:txBody>
        </p:sp>
        <p:sp>
          <p:nvSpPr>
            <p:cNvPr id="189" name="Rectangle à coins arrondis 188"/>
            <p:cNvSpPr/>
            <p:nvPr/>
          </p:nvSpPr>
          <p:spPr>
            <a:xfrm>
              <a:off x="5790520" y="1101831"/>
              <a:ext cx="153552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 Tipo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90" name="Organigramme : Fusion 189"/>
            <p:cNvSpPr/>
            <p:nvPr/>
          </p:nvSpPr>
          <p:spPr>
            <a:xfrm>
              <a:off x="7164149" y="1200037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91" name="Groupe 190"/>
          <p:cNvGrpSpPr/>
          <p:nvPr/>
        </p:nvGrpSpPr>
        <p:grpSpPr>
          <a:xfrm>
            <a:off x="2157363" y="1294272"/>
            <a:ext cx="2854834" cy="538608"/>
            <a:chOff x="5790520" y="840222"/>
            <a:chExt cx="2854834" cy="538608"/>
          </a:xfrm>
        </p:grpSpPr>
        <p:sp>
          <p:nvSpPr>
            <p:cNvPr id="192" name="ZoneTexte 191"/>
            <p:cNvSpPr txBox="1"/>
            <p:nvPr/>
          </p:nvSpPr>
          <p:spPr>
            <a:xfrm>
              <a:off x="5790521" y="840222"/>
              <a:ext cx="79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Descrição</a:t>
              </a:r>
              <a:endParaRPr lang="pt-BR" sz="1200" dirty="0"/>
            </a:p>
          </p:txBody>
        </p:sp>
        <p:sp>
          <p:nvSpPr>
            <p:cNvPr id="193" name="Rectangle à coins arrondis 192"/>
            <p:cNvSpPr/>
            <p:nvPr/>
          </p:nvSpPr>
          <p:spPr>
            <a:xfrm>
              <a:off x="5790520" y="1101831"/>
              <a:ext cx="2854834" cy="276999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 arquivo de imagem...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95" name="Rectangle à coins arrondis 194">
            <a:hlinkClick r:id="" action="ppaction://hlinkshowjump?jump=previousslide"/>
          </p:cNvPr>
          <p:cNvSpPr/>
          <p:nvPr/>
        </p:nvSpPr>
        <p:spPr>
          <a:xfrm>
            <a:off x="6904449" y="1540257"/>
            <a:ext cx="900000" cy="288000"/>
          </a:xfrm>
          <a:prstGeom prst="roundRect">
            <a:avLst/>
          </a:prstGeom>
          <a:solidFill>
            <a:srgbClr val="47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Enviar</a:t>
            </a:r>
            <a:endParaRPr lang="pt-BR" sz="1200" dirty="0"/>
          </a:p>
        </p:txBody>
      </p:sp>
      <p:pic>
        <p:nvPicPr>
          <p:cNvPr id="203" name="Image 20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0318" y="2449595"/>
            <a:ext cx="180000" cy="180000"/>
          </a:xfrm>
          <a:prstGeom prst="rect">
            <a:avLst/>
          </a:prstGeom>
        </p:spPr>
      </p:pic>
      <p:pic>
        <p:nvPicPr>
          <p:cNvPr id="204" name="Image 20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1564" y="2728076"/>
            <a:ext cx="180000" cy="180000"/>
          </a:xfrm>
          <a:prstGeom prst="rect">
            <a:avLst/>
          </a:prstGeom>
        </p:spPr>
      </p:pic>
      <p:pic>
        <p:nvPicPr>
          <p:cNvPr id="205" name="Image 20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0318" y="3006557"/>
            <a:ext cx="180000" cy="180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20313" b="76563" l="18750" r="8125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451" t="28729" r="17085" b="27609"/>
          <a:stretch/>
        </p:blipFill>
        <p:spPr>
          <a:xfrm>
            <a:off x="9016683" y="2449595"/>
            <a:ext cx="274001" cy="180000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20313" b="76563" l="18750" r="8125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451" t="28729" r="17085" b="27609"/>
          <a:stretch/>
        </p:blipFill>
        <p:spPr>
          <a:xfrm>
            <a:off x="9016682" y="2728076"/>
            <a:ext cx="274001" cy="180000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 rotWithShape="1"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20313" b="76563" l="18750" r="8125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451" t="28729" r="17085" b="27609"/>
          <a:stretch/>
        </p:blipFill>
        <p:spPr>
          <a:xfrm>
            <a:off x="9016681" y="3006557"/>
            <a:ext cx="274001" cy="180000"/>
          </a:xfrm>
          <a:prstGeom prst="rect">
            <a:avLst/>
          </a:prstGeom>
        </p:spPr>
      </p:pic>
      <p:sp>
        <p:nvSpPr>
          <p:cNvPr id="95" name="Rectangle 94"/>
          <p:cNvSpPr/>
          <p:nvPr/>
        </p:nvSpPr>
        <p:spPr>
          <a:xfrm>
            <a:off x="2157363" y="3258898"/>
            <a:ext cx="1532619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/>
              <a:t>Total de Registros</a:t>
            </a:r>
            <a:endParaRPr lang="pt-BR" sz="1200" dirty="0"/>
          </a:p>
        </p:txBody>
      </p:sp>
      <p:sp>
        <p:nvSpPr>
          <p:cNvPr id="96" name="Rectangle 95"/>
          <p:cNvSpPr/>
          <p:nvPr/>
        </p:nvSpPr>
        <p:spPr>
          <a:xfrm>
            <a:off x="3706548" y="3258898"/>
            <a:ext cx="551235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76977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árbitros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044472"/>
              </p:ext>
            </p:extLst>
          </p:nvPr>
        </p:nvGraphicFramePr>
        <p:xfrm>
          <a:off x="3460053" y="719666"/>
          <a:ext cx="5271895" cy="5689138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810000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1799920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1119632">
                  <a:extLst>
                    <a:ext uri="{9D8B030D-6E8A-4147-A177-3AD203B41FA5}">
                      <a16:colId xmlns="" xmlns:a16="http://schemas.microsoft.com/office/drawing/2014/main" val="663336648"/>
                    </a:ext>
                  </a:extLst>
                </a:gridCol>
                <a:gridCol w="844296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698047">
                  <a:extLst>
                    <a:ext uri="{9D8B030D-6E8A-4147-A177-3AD203B41FA5}">
                      <a16:colId xmlns="" xmlns:a16="http://schemas.microsoft.com/office/drawing/2014/main" val="682115772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Foto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Nome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Função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Ver/Editar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Excluir</a:t>
                      </a:r>
                      <a:endParaRPr lang="pt-BR" sz="1200" b="0" i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Gustavo Holanda Moura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Árbitro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Adilson Roberto Oliveira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Árbitro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Paloma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Penhadox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Representante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Fábio dos Santos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Árbitro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Robson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Santiago C. de Souza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Assistente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549307" y="108811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nome ou função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563088" y="103341"/>
            <a:ext cx="231354" cy="297455"/>
          </a:xfrm>
          <a:prstGeom prst="rect">
            <a:avLst/>
          </a:prstGeom>
        </p:spPr>
      </p:pic>
      <p:grpSp>
        <p:nvGrpSpPr>
          <p:cNvPr id="29" name="Groupe 28"/>
          <p:cNvGrpSpPr/>
          <p:nvPr/>
        </p:nvGrpSpPr>
        <p:grpSpPr>
          <a:xfrm>
            <a:off x="5743194" y="78669"/>
            <a:ext cx="2460217" cy="381014"/>
            <a:chOff x="5119075" y="74480"/>
            <a:chExt cx="2460217" cy="381014"/>
          </a:xfrm>
        </p:grpSpPr>
        <p:grpSp>
          <p:nvGrpSpPr>
            <p:cNvPr id="67" name="Groupe 66"/>
            <p:cNvGrpSpPr/>
            <p:nvPr/>
          </p:nvGrpSpPr>
          <p:grpSpPr>
            <a:xfrm>
              <a:off x="5119075" y="74480"/>
              <a:ext cx="2460217" cy="381014"/>
              <a:chOff x="2571078" y="73230"/>
              <a:chExt cx="2460217" cy="381014"/>
            </a:xfrm>
          </p:grpSpPr>
          <p:grpSp>
            <p:nvGrpSpPr>
              <p:cNvPr id="68" name="Groupe 67"/>
              <p:cNvGrpSpPr/>
              <p:nvPr/>
            </p:nvGrpSpPr>
            <p:grpSpPr>
              <a:xfrm>
                <a:off x="2571078" y="84912"/>
                <a:ext cx="1389860" cy="369332"/>
                <a:chOff x="2571078" y="84912"/>
                <a:chExt cx="1389860" cy="369332"/>
              </a:xfrm>
            </p:grpSpPr>
            <p:sp>
              <p:nvSpPr>
                <p:cNvPr id="74" name="ZoneTexte 73"/>
                <p:cNvSpPr txBox="1"/>
                <p:nvPr/>
              </p:nvSpPr>
              <p:spPr>
                <a:xfrm>
                  <a:off x="2880001" y="84912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6" name="Ellipse 75"/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69" name="Groupe 68"/>
              <p:cNvGrpSpPr/>
              <p:nvPr/>
            </p:nvGrpSpPr>
            <p:grpSpPr>
              <a:xfrm>
                <a:off x="4043917" y="73230"/>
                <a:ext cx="987378" cy="369332"/>
                <a:chOff x="4043917" y="73230"/>
                <a:chExt cx="987378" cy="369332"/>
              </a:xfrm>
            </p:grpSpPr>
            <p:sp>
              <p:nvSpPr>
                <p:cNvPr id="70" name="ZoneTexte 69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6784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Novo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2" name="Ellipse 71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26" name="Image 25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28" name="Image 27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5166910" y="187287"/>
              <a:ext cx="240967" cy="179961"/>
            </a:xfrm>
            <a:prstGeom prst="rect">
              <a:avLst/>
            </a:prstGeom>
          </p:spPr>
        </p:pic>
      </p:grpSp>
      <p:pic>
        <p:nvPicPr>
          <p:cNvPr id="5" name="Imag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581" y="1458795"/>
            <a:ext cx="180000" cy="180000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581" y="2522755"/>
            <a:ext cx="180000" cy="180000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581" y="3592888"/>
            <a:ext cx="180000" cy="180000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581" y="4714896"/>
            <a:ext cx="180000" cy="180000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3581" y="5821978"/>
            <a:ext cx="180000" cy="180000"/>
          </a:xfrm>
          <a:prstGeom prst="rect">
            <a:avLst/>
          </a:prstGeom>
        </p:spPr>
      </p:pic>
      <p:pic>
        <p:nvPicPr>
          <p:cNvPr id="57" name="Image 5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566" y="1474079"/>
            <a:ext cx="180000" cy="180000"/>
          </a:xfrm>
          <a:prstGeom prst="rect">
            <a:avLst/>
          </a:prstGeom>
        </p:spPr>
      </p:pic>
      <p:pic>
        <p:nvPicPr>
          <p:cNvPr id="58" name="Image 5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566" y="2534694"/>
            <a:ext cx="180000" cy="180000"/>
          </a:xfrm>
          <a:prstGeom prst="rect">
            <a:avLst/>
          </a:prstGeom>
        </p:spPr>
      </p:pic>
      <p:pic>
        <p:nvPicPr>
          <p:cNvPr id="59" name="Image 5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566" y="3619463"/>
            <a:ext cx="180000" cy="180000"/>
          </a:xfrm>
          <a:prstGeom prst="rect">
            <a:avLst/>
          </a:prstGeom>
        </p:spPr>
      </p:pic>
      <p:pic>
        <p:nvPicPr>
          <p:cNvPr id="60" name="Image 59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566" y="4723452"/>
            <a:ext cx="180000" cy="180000"/>
          </a:xfrm>
          <a:prstGeom prst="rect">
            <a:avLst/>
          </a:prstGeom>
        </p:spPr>
      </p:pic>
      <p:pic>
        <p:nvPicPr>
          <p:cNvPr id="61" name="Image 60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566" y="5827726"/>
            <a:ext cx="180000" cy="18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3455893" y="1019383"/>
            <a:ext cx="810000" cy="1080000"/>
          </a:xfrm>
          <a:prstGeom prst="rect">
            <a:avLst/>
          </a:prstGeom>
        </p:spPr>
      </p:pic>
      <p:pic>
        <p:nvPicPr>
          <p:cNvPr id="87" name="Image 86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3455893" y="2096793"/>
            <a:ext cx="810000" cy="1080000"/>
          </a:xfrm>
          <a:prstGeom prst="rect">
            <a:avLst/>
          </a:prstGeom>
        </p:spPr>
      </p:pic>
      <p:pic>
        <p:nvPicPr>
          <p:cNvPr id="88" name="Image 87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3455893" y="3166899"/>
            <a:ext cx="810000" cy="1080000"/>
          </a:xfrm>
          <a:prstGeom prst="rect">
            <a:avLst/>
          </a:prstGeom>
        </p:spPr>
      </p:pic>
      <p:pic>
        <p:nvPicPr>
          <p:cNvPr id="89" name="Image 88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3455893" y="4248804"/>
            <a:ext cx="810000" cy="1080000"/>
          </a:xfrm>
          <a:prstGeom prst="rect">
            <a:avLst/>
          </a:prstGeom>
        </p:spPr>
      </p:pic>
      <p:pic>
        <p:nvPicPr>
          <p:cNvPr id="90" name="Image 89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3455893" y="5328804"/>
            <a:ext cx="810000" cy="1080000"/>
          </a:xfrm>
          <a:prstGeom prst="rect">
            <a:avLst/>
          </a:prstGeom>
        </p:spPr>
      </p:pic>
      <p:grpSp>
        <p:nvGrpSpPr>
          <p:cNvPr id="41" name="Groupe 40"/>
          <p:cNvGrpSpPr/>
          <p:nvPr/>
        </p:nvGrpSpPr>
        <p:grpSpPr>
          <a:xfrm>
            <a:off x="8729092" y="1019383"/>
            <a:ext cx="133623" cy="5389421"/>
            <a:chOff x="10321384" y="1021524"/>
            <a:chExt cx="133623" cy="5480902"/>
          </a:xfrm>
        </p:grpSpPr>
        <p:sp>
          <p:nvSpPr>
            <p:cNvPr id="42" name="Rectangle 41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0321384" y="1021525"/>
              <a:ext cx="133623" cy="462413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50" name="Image 4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54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árbitros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84" name="Image 83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96" name="Image 95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77" name="Image 7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82" name="Groupe 81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83" name="Groupe 82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01" name="ZoneTexte 100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02" name="Groupe 101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03" name="Ellipse 102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04" name="Image 103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85" name="Groupe 84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97" name="ZoneTexte 96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98" name="Groupe 97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99" name="Ellipse 98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00" name="Image 99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38" name="Rectangle à coins arrondis 37"/>
          <p:cNvSpPr/>
          <p:nvPr/>
        </p:nvSpPr>
        <p:spPr>
          <a:xfrm>
            <a:off x="2730775" y="811569"/>
            <a:ext cx="6730451" cy="4836877"/>
          </a:xfrm>
          <a:prstGeom prst="roundRect">
            <a:avLst>
              <a:gd name="adj" fmla="val 1594"/>
            </a:avLst>
          </a:prstGeom>
          <a:solidFill>
            <a:schemeClr val="bg1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grpSp>
        <p:nvGrpSpPr>
          <p:cNvPr id="41" name="Groupe 40"/>
          <p:cNvGrpSpPr/>
          <p:nvPr/>
        </p:nvGrpSpPr>
        <p:grpSpPr>
          <a:xfrm>
            <a:off x="4452588" y="851515"/>
            <a:ext cx="2160000" cy="549609"/>
            <a:chOff x="354174" y="839972"/>
            <a:chExt cx="2160000" cy="549609"/>
          </a:xfrm>
        </p:grpSpPr>
        <p:sp>
          <p:nvSpPr>
            <p:cNvPr id="39" name="ZoneTexte 38"/>
            <p:cNvSpPr txBox="1"/>
            <p:nvPr/>
          </p:nvSpPr>
          <p:spPr>
            <a:xfrm>
              <a:off x="354175" y="839972"/>
              <a:ext cx="5661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Nome</a:t>
              </a:r>
              <a:endParaRPr lang="pt-BR" sz="1200" dirty="0"/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354174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Henrique Bispo dos Santos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e 56"/>
          <p:cNvGrpSpPr/>
          <p:nvPr/>
        </p:nvGrpSpPr>
        <p:grpSpPr>
          <a:xfrm>
            <a:off x="6737249" y="851515"/>
            <a:ext cx="1800000" cy="549609"/>
            <a:chOff x="3432347" y="839972"/>
            <a:chExt cx="1800000" cy="549609"/>
          </a:xfrm>
        </p:grpSpPr>
        <p:sp>
          <p:nvSpPr>
            <p:cNvPr id="43" name="ZoneTexte 42"/>
            <p:cNvSpPr txBox="1"/>
            <p:nvPr/>
          </p:nvSpPr>
          <p:spPr>
            <a:xfrm>
              <a:off x="3432348" y="839972"/>
              <a:ext cx="6354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Função</a:t>
              </a:r>
              <a:endParaRPr lang="pt-BR" sz="1200" dirty="0"/>
            </a:p>
          </p:txBody>
        </p:sp>
        <p:sp>
          <p:nvSpPr>
            <p:cNvPr id="44" name="Rectangle à coins arrondis 43"/>
            <p:cNvSpPr/>
            <p:nvPr/>
          </p:nvSpPr>
          <p:spPr>
            <a:xfrm>
              <a:off x="3432347" y="1101581"/>
              <a:ext cx="18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uma função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54" name="Organigramme : Fusion 53"/>
            <p:cNvSpPr/>
            <p:nvPr/>
          </p:nvSpPr>
          <p:spPr>
            <a:xfrm>
              <a:off x="5060622" y="1197055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60" name="ZoneTexte 59"/>
          <p:cNvSpPr txBox="1"/>
          <p:nvPr/>
        </p:nvSpPr>
        <p:spPr>
          <a:xfrm>
            <a:off x="4447940" y="1437862"/>
            <a:ext cx="11416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Dados pessoais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61" name="Groupe 60"/>
          <p:cNvGrpSpPr/>
          <p:nvPr/>
        </p:nvGrpSpPr>
        <p:grpSpPr>
          <a:xfrm>
            <a:off x="4447939" y="1652205"/>
            <a:ext cx="1440000" cy="549609"/>
            <a:chOff x="354174" y="839972"/>
            <a:chExt cx="1440000" cy="549609"/>
          </a:xfrm>
        </p:grpSpPr>
        <p:sp>
          <p:nvSpPr>
            <p:cNvPr id="62" name="ZoneTexte 61"/>
            <p:cNvSpPr txBox="1"/>
            <p:nvPr/>
          </p:nvSpPr>
          <p:spPr>
            <a:xfrm>
              <a:off x="354175" y="839972"/>
              <a:ext cx="3643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RG</a:t>
              </a:r>
              <a:endParaRPr lang="pt-BR" sz="1200" dirty="0"/>
            </a:p>
          </p:txBody>
        </p:sp>
        <p:sp>
          <p:nvSpPr>
            <p:cNvPr id="63" name="Rectangle à coins arrondis 62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00.000.000-0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e 63"/>
          <p:cNvGrpSpPr/>
          <p:nvPr/>
        </p:nvGrpSpPr>
        <p:grpSpPr>
          <a:xfrm>
            <a:off x="6007951" y="1652542"/>
            <a:ext cx="1440000" cy="549609"/>
            <a:chOff x="354174" y="839972"/>
            <a:chExt cx="1440000" cy="549609"/>
          </a:xfrm>
        </p:grpSpPr>
        <p:sp>
          <p:nvSpPr>
            <p:cNvPr id="65" name="ZoneTexte 64"/>
            <p:cNvSpPr txBox="1"/>
            <p:nvPr/>
          </p:nvSpPr>
          <p:spPr>
            <a:xfrm>
              <a:off x="354175" y="839972"/>
              <a:ext cx="4171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CPF</a:t>
              </a:r>
              <a:endParaRPr lang="pt-BR" sz="1200" dirty="0"/>
            </a:p>
          </p:txBody>
        </p:sp>
        <p:sp>
          <p:nvSpPr>
            <p:cNvPr id="66" name="Rectangle à coins arrondis 65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000.000.000-00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Groupe 66"/>
          <p:cNvGrpSpPr/>
          <p:nvPr/>
        </p:nvGrpSpPr>
        <p:grpSpPr>
          <a:xfrm>
            <a:off x="7570710" y="1653266"/>
            <a:ext cx="1080000" cy="549609"/>
            <a:chOff x="354174" y="839972"/>
            <a:chExt cx="1080000" cy="549609"/>
          </a:xfrm>
        </p:grpSpPr>
        <p:sp>
          <p:nvSpPr>
            <p:cNvPr id="68" name="ZoneTexte 67"/>
            <p:cNvSpPr txBox="1"/>
            <p:nvPr/>
          </p:nvSpPr>
          <p:spPr>
            <a:xfrm>
              <a:off x="354175" y="839972"/>
              <a:ext cx="102137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Data de </a:t>
              </a:r>
              <a:r>
                <a:rPr lang="pt-BR" sz="1200" dirty="0" err="1" smtClean="0"/>
                <a:t>nasc</a:t>
              </a:r>
              <a:r>
                <a:rPr lang="pt-BR" sz="1200" dirty="0" smtClean="0"/>
                <a:t>.</a:t>
              </a:r>
              <a:endParaRPr lang="pt-BR" sz="1200" dirty="0"/>
            </a:p>
          </p:txBody>
        </p:sp>
        <p:sp>
          <p:nvSpPr>
            <p:cNvPr id="69" name="Rectangle à coins arrondis 68"/>
            <p:cNvSpPr/>
            <p:nvPr/>
          </p:nvSpPr>
          <p:spPr>
            <a:xfrm>
              <a:off x="354174" y="1101581"/>
              <a:ext cx="108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19/06/1995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5" name="Ellipse 104"/>
          <p:cNvSpPr/>
          <p:nvPr/>
        </p:nvSpPr>
        <p:spPr>
          <a:xfrm>
            <a:off x="2932869" y="895936"/>
            <a:ext cx="1312976" cy="1312976"/>
          </a:xfrm>
          <a:prstGeom prst="ellipse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>
            <a:innerShdw blurRad="63500" dist="25400" dir="16200000">
              <a:prstClr val="black">
                <a:alpha val="1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Enviar foto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2934863" y="3064610"/>
            <a:ext cx="7712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Endereço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108" name="Groupe 107"/>
          <p:cNvGrpSpPr/>
          <p:nvPr/>
        </p:nvGrpSpPr>
        <p:grpSpPr>
          <a:xfrm>
            <a:off x="2943024" y="3305121"/>
            <a:ext cx="1080000" cy="549609"/>
            <a:chOff x="354174" y="839972"/>
            <a:chExt cx="1800000" cy="549609"/>
          </a:xfrm>
        </p:grpSpPr>
        <p:sp>
          <p:nvSpPr>
            <p:cNvPr id="109" name="ZoneTexte 108"/>
            <p:cNvSpPr txBox="1"/>
            <p:nvPr/>
          </p:nvSpPr>
          <p:spPr>
            <a:xfrm>
              <a:off x="354175" y="839972"/>
              <a:ext cx="4219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CEP</a:t>
              </a:r>
              <a:endParaRPr lang="pt-BR" sz="1200" dirty="0"/>
            </a:p>
          </p:txBody>
        </p:sp>
        <p:sp>
          <p:nvSpPr>
            <p:cNvPr id="110" name="Rectangle à coins arrondis 109"/>
            <p:cNvSpPr/>
            <p:nvPr/>
          </p:nvSpPr>
          <p:spPr>
            <a:xfrm>
              <a:off x="354174" y="1101581"/>
              <a:ext cx="18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09210-300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1" name="Groupe 110"/>
          <p:cNvGrpSpPr/>
          <p:nvPr/>
        </p:nvGrpSpPr>
        <p:grpSpPr>
          <a:xfrm>
            <a:off x="4139756" y="3337220"/>
            <a:ext cx="1842679" cy="517510"/>
            <a:chOff x="-447268" y="872071"/>
            <a:chExt cx="1842679" cy="517510"/>
          </a:xfrm>
        </p:grpSpPr>
        <p:sp>
          <p:nvSpPr>
            <p:cNvPr id="112" name="ZoneTexte 111"/>
            <p:cNvSpPr txBox="1"/>
            <p:nvPr/>
          </p:nvSpPr>
          <p:spPr>
            <a:xfrm>
              <a:off x="-447268" y="872071"/>
              <a:ext cx="4219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Rua</a:t>
              </a:r>
              <a:endParaRPr lang="pt-BR" sz="1200" dirty="0"/>
            </a:p>
          </p:txBody>
        </p:sp>
        <p:sp>
          <p:nvSpPr>
            <p:cNvPr id="114" name="Rectangle à coins arrondis 113"/>
            <p:cNvSpPr/>
            <p:nvPr/>
          </p:nvSpPr>
          <p:spPr>
            <a:xfrm>
              <a:off x="-404589" y="1101581"/>
              <a:ext cx="18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Av. Estados Unidos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5" name="Groupe 114"/>
          <p:cNvGrpSpPr/>
          <p:nvPr/>
        </p:nvGrpSpPr>
        <p:grpSpPr>
          <a:xfrm>
            <a:off x="6141846" y="3307315"/>
            <a:ext cx="720000" cy="549609"/>
            <a:chOff x="354174" y="839972"/>
            <a:chExt cx="720000" cy="549609"/>
          </a:xfrm>
        </p:grpSpPr>
        <p:sp>
          <p:nvSpPr>
            <p:cNvPr id="116" name="ZoneTexte 115"/>
            <p:cNvSpPr txBox="1"/>
            <p:nvPr/>
          </p:nvSpPr>
          <p:spPr>
            <a:xfrm>
              <a:off x="354175" y="839972"/>
              <a:ext cx="6967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Número</a:t>
              </a:r>
              <a:endParaRPr lang="pt-BR" sz="1200" dirty="0"/>
            </a:p>
          </p:txBody>
        </p:sp>
        <p:sp>
          <p:nvSpPr>
            <p:cNvPr id="117" name="Rectangle à coins arrondis 116"/>
            <p:cNvSpPr/>
            <p:nvPr/>
          </p:nvSpPr>
          <p:spPr>
            <a:xfrm>
              <a:off x="354174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114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8" name="Groupe 117"/>
          <p:cNvGrpSpPr/>
          <p:nvPr/>
        </p:nvGrpSpPr>
        <p:grpSpPr>
          <a:xfrm>
            <a:off x="7018196" y="3301800"/>
            <a:ext cx="1440000" cy="549609"/>
            <a:chOff x="354174" y="839972"/>
            <a:chExt cx="1440000" cy="549609"/>
          </a:xfrm>
        </p:grpSpPr>
        <p:sp>
          <p:nvSpPr>
            <p:cNvPr id="119" name="ZoneTexte 118"/>
            <p:cNvSpPr txBox="1"/>
            <p:nvPr/>
          </p:nvSpPr>
          <p:spPr>
            <a:xfrm>
              <a:off x="354175" y="839972"/>
              <a:ext cx="5620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Bairro</a:t>
              </a:r>
              <a:endParaRPr lang="pt-BR" sz="1200" dirty="0"/>
            </a:p>
          </p:txBody>
        </p:sp>
        <p:sp>
          <p:nvSpPr>
            <p:cNvPr id="120" name="Rectangle à coins arrondis 119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Pq. das Nações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1" name="Groupe 120"/>
          <p:cNvGrpSpPr/>
          <p:nvPr/>
        </p:nvGrpSpPr>
        <p:grpSpPr>
          <a:xfrm>
            <a:off x="2938132" y="3853479"/>
            <a:ext cx="1446347" cy="580389"/>
            <a:chOff x="347827" y="809192"/>
            <a:chExt cx="1446347" cy="580389"/>
          </a:xfrm>
        </p:grpSpPr>
        <p:sp>
          <p:nvSpPr>
            <p:cNvPr id="122" name="ZoneTexte 121"/>
            <p:cNvSpPr txBox="1"/>
            <p:nvPr/>
          </p:nvSpPr>
          <p:spPr>
            <a:xfrm>
              <a:off x="347827" y="809192"/>
              <a:ext cx="10746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Complemento</a:t>
              </a:r>
              <a:endParaRPr lang="pt-BR" sz="1200" dirty="0"/>
            </a:p>
          </p:txBody>
        </p:sp>
        <p:sp>
          <p:nvSpPr>
            <p:cNvPr id="123" name="Rectangle à coins arrondis 122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4" name="Groupe 123"/>
          <p:cNvGrpSpPr/>
          <p:nvPr/>
        </p:nvGrpSpPr>
        <p:grpSpPr>
          <a:xfrm>
            <a:off x="4536866" y="3885049"/>
            <a:ext cx="2160000" cy="549609"/>
            <a:chOff x="354174" y="839972"/>
            <a:chExt cx="2160000" cy="549609"/>
          </a:xfrm>
        </p:grpSpPr>
        <p:sp>
          <p:nvSpPr>
            <p:cNvPr id="125" name="ZoneTexte 124"/>
            <p:cNvSpPr txBox="1"/>
            <p:nvPr/>
          </p:nvSpPr>
          <p:spPr>
            <a:xfrm>
              <a:off x="354175" y="839972"/>
              <a:ext cx="6126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Cidade</a:t>
              </a:r>
              <a:endParaRPr lang="pt-BR" sz="1200" dirty="0"/>
            </a:p>
          </p:txBody>
        </p:sp>
        <p:sp>
          <p:nvSpPr>
            <p:cNvPr id="165" name="Rectangle à coins arrondis 164"/>
            <p:cNvSpPr/>
            <p:nvPr/>
          </p:nvSpPr>
          <p:spPr>
            <a:xfrm>
              <a:off x="354174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Santo André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6" name="Groupe 165"/>
          <p:cNvGrpSpPr/>
          <p:nvPr/>
        </p:nvGrpSpPr>
        <p:grpSpPr>
          <a:xfrm>
            <a:off x="6853886" y="3885049"/>
            <a:ext cx="540000" cy="549609"/>
            <a:chOff x="3432347" y="839972"/>
            <a:chExt cx="540000" cy="549609"/>
          </a:xfrm>
        </p:grpSpPr>
        <p:sp>
          <p:nvSpPr>
            <p:cNvPr id="167" name="ZoneTexte 166"/>
            <p:cNvSpPr txBox="1"/>
            <p:nvPr/>
          </p:nvSpPr>
          <p:spPr>
            <a:xfrm>
              <a:off x="3432348" y="839972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UF</a:t>
              </a:r>
              <a:endParaRPr lang="pt-BR" sz="1200" dirty="0"/>
            </a:p>
          </p:txBody>
        </p:sp>
        <p:sp>
          <p:nvSpPr>
            <p:cNvPr id="168" name="Rectangle à coins arrondis 167"/>
            <p:cNvSpPr/>
            <p:nvPr/>
          </p:nvSpPr>
          <p:spPr>
            <a:xfrm>
              <a:off x="3432347" y="1101581"/>
              <a:ext cx="5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SP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69" name="Organigramme : Fusion 168"/>
            <p:cNvSpPr/>
            <p:nvPr/>
          </p:nvSpPr>
          <p:spPr>
            <a:xfrm>
              <a:off x="3786932" y="1199276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70" name="ZoneTexte 169"/>
          <p:cNvSpPr txBox="1"/>
          <p:nvPr/>
        </p:nvSpPr>
        <p:spPr>
          <a:xfrm>
            <a:off x="2932869" y="2255978"/>
            <a:ext cx="7411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Contatos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171" name="Groupe 170"/>
          <p:cNvGrpSpPr/>
          <p:nvPr/>
        </p:nvGrpSpPr>
        <p:grpSpPr>
          <a:xfrm>
            <a:off x="2932869" y="2471104"/>
            <a:ext cx="1260000" cy="549609"/>
            <a:chOff x="354174" y="839972"/>
            <a:chExt cx="2100000" cy="549609"/>
          </a:xfrm>
        </p:grpSpPr>
        <p:sp>
          <p:nvSpPr>
            <p:cNvPr id="172" name="ZoneTexte 171"/>
            <p:cNvSpPr txBox="1"/>
            <p:nvPr/>
          </p:nvSpPr>
          <p:spPr>
            <a:xfrm>
              <a:off x="354176" y="839972"/>
              <a:ext cx="11938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Telefone</a:t>
              </a:r>
              <a:endParaRPr lang="pt-BR" sz="1200" dirty="0"/>
            </a:p>
          </p:txBody>
        </p:sp>
        <p:sp>
          <p:nvSpPr>
            <p:cNvPr id="173" name="Rectangle à coins arrondis 172"/>
            <p:cNvSpPr/>
            <p:nvPr/>
          </p:nvSpPr>
          <p:spPr>
            <a:xfrm>
              <a:off x="354174" y="1101581"/>
              <a:ext cx="21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(11) 4509-1880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4" name="Groupe 173"/>
          <p:cNvGrpSpPr/>
          <p:nvPr/>
        </p:nvGrpSpPr>
        <p:grpSpPr>
          <a:xfrm>
            <a:off x="4291359" y="2471857"/>
            <a:ext cx="1301583" cy="552235"/>
            <a:chOff x="-447268" y="837346"/>
            <a:chExt cx="1335872" cy="552235"/>
          </a:xfrm>
        </p:grpSpPr>
        <p:sp>
          <p:nvSpPr>
            <p:cNvPr id="175" name="ZoneTexte 174"/>
            <p:cNvSpPr txBox="1"/>
            <p:nvPr/>
          </p:nvSpPr>
          <p:spPr>
            <a:xfrm>
              <a:off x="-447268" y="837346"/>
              <a:ext cx="6206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Celular</a:t>
              </a:r>
              <a:endParaRPr lang="pt-BR" sz="1200" dirty="0"/>
            </a:p>
          </p:txBody>
        </p:sp>
        <p:sp>
          <p:nvSpPr>
            <p:cNvPr id="176" name="Rectangle à coins arrondis 175"/>
            <p:cNvSpPr/>
            <p:nvPr/>
          </p:nvSpPr>
          <p:spPr>
            <a:xfrm>
              <a:off x="-404590" y="1101581"/>
              <a:ext cx="129319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(__) _____-____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7" name="Groupe 176"/>
          <p:cNvGrpSpPr/>
          <p:nvPr/>
        </p:nvGrpSpPr>
        <p:grpSpPr>
          <a:xfrm>
            <a:off x="5728414" y="2473680"/>
            <a:ext cx="1260000" cy="549609"/>
            <a:chOff x="354174" y="839972"/>
            <a:chExt cx="1260000" cy="549609"/>
          </a:xfrm>
        </p:grpSpPr>
        <p:sp>
          <p:nvSpPr>
            <p:cNvPr id="178" name="ZoneTexte 177"/>
            <p:cNvSpPr txBox="1"/>
            <p:nvPr/>
          </p:nvSpPr>
          <p:spPr>
            <a:xfrm>
              <a:off x="354175" y="839972"/>
              <a:ext cx="11056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Outro telefone</a:t>
              </a:r>
              <a:endParaRPr lang="pt-BR" sz="1200" dirty="0"/>
            </a:p>
          </p:txBody>
        </p:sp>
        <p:sp>
          <p:nvSpPr>
            <p:cNvPr id="179" name="Rectangle à coins arrondis 178"/>
            <p:cNvSpPr/>
            <p:nvPr/>
          </p:nvSpPr>
          <p:spPr>
            <a:xfrm>
              <a:off x="354174" y="1101581"/>
              <a:ext cx="12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(__) ____-____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0" name="Groupe 179"/>
          <p:cNvGrpSpPr/>
          <p:nvPr/>
        </p:nvGrpSpPr>
        <p:grpSpPr>
          <a:xfrm>
            <a:off x="7123886" y="2471104"/>
            <a:ext cx="2160000" cy="549609"/>
            <a:chOff x="354174" y="839972"/>
            <a:chExt cx="2160000" cy="549609"/>
          </a:xfrm>
        </p:grpSpPr>
        <p:sp>
          <p:nvSpPr>
            <p:cNvPr id="181" name="ZoneTexte 180"/>
            <p:cNvSpPr txBox="1"/>
            <p:nvPr/>
          </p:nvSpPr>
          <p:spPr>
            <a:xfrm>
              <a:off x="354175" y="839972"/>
              <a:ext cx="5741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E-mail</a:t>
              </a:r>
              <a:endParaRPr lang="pt-BR" sz="1200" dirty="0"/>
            </a:p>
          </p:txBody>
        </p:sp>
        <p:sp>
          <p:nvSpPr>
            <p:cNvPr id="182" name="Rectangle à coins arrondis 181"/>
            <p:cNvSpPr/>
            <p:nvPr/>
          </p:nvSpPr>
          <p:spPr>
            <a:xfrm>
              <a:off x="354174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henrique@criodigital.com.br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3" name="Groupe 182"/>
          <p:cNvGrpSpPr/>
          <p:nvPr/>
        </p:nvGrpSpPr>
        <p:grpSpPr>
          <a:xfrm>
            <a:off x="2928567" y="4464978"/>
            <a:ext cx="6355318" cy="1010745"/>
            <a:chOff x="359768" y="-599737"/>
            <a:chExt cx="6355318" cy="1101186"/>
          </a:xfrm>
        </p:grpSpPr>
        <p:sp>
          <p:nvSpPr>
            <p:cNvPr id="184" name="ZoneTexte 183"/>
            <p:cNvSpPr txBox="1"/>
            <p:nvPr/>
          </p:nvSpPr>
          <p:spPr>
            <a:xfrm>
              <a:off x="359768" y="-599737"/>
              <a:ext cx="983283" cy="301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rgbClr val="5484AA"/>
                  </a:solidFill>
                </a:rPr>
                <a:t>Observações</a:t>
              </a:r>
              <a:endParaRPr lang="pt-BR" sz="1200" dirty="0">
                <a:solidFill>
                  <a:srgbClr val="5484AA"/>
                </a:solidFill>
              </a:endParaRPr>
            </a:p>
          </p:txBody>
        </p:sp>
        <p:sp>
          <p:nvSpPr>
            <p:cNvPr id="185" name="Rectangle à coins arrondis 184"/>
            <p:cNvSpPr/>
            <p:nvPr/>
          </p:nvSpPr>
          <p:spPr>
            <a:xfrm>
              <a:off x="368247" y="-302733"/>
              <a:ext cx="6346839" cy="804182"/>
            </a:xfrm>
            <a:prstGeom prst="roundRect">
              <a:avLst>
                <a:gd name="adj" fmla="val 10260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0646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67385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campeonatos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097592"/>
              </p:ext>
            </p:extLst>
          </p:nvPr>
        </p:nvGraphicFramePr>
        <p:xfrm>
          <a:off x="1319449" y="719666"/>
          <a:ext cx="9553103" cy="3758794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3076639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1112901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708343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559689">
                  <a:extLst>
                    <a:ext uri="{9D8B030D-6E8A-4147-A177-3AD203B41FA5}">
                      <a16:colId xmlns="" xmlns:a16="http://schemas.microsoft.com/office/drawing/2014/main" val="663336648"/>
                    </a:ext>
                  </a:extLst>
                </a:gridCol>
                <a:gridCol w="1052513">
                  <a:extLst>
                    <a:ext uri="{9D8B030D-6E8A-4147-A177-3AD203B41FA5}">
                      <a16:colId xmlns="" xmlns:a16="http://schemas.microsoft.com/office/drawing/2014/main" val="1107642469"/>
                    </a:ext>
                  </a:extLst>
                </a:gridCol>
                <a:gridCol w="1027875">
                  <a:extLst>
                    <a:ext uri="{9D8B030D-6E8A-4147-A177-3AD203B41FA5}">
                      <a16:colId xmlns="" xmlns:a16="http://schemas.microsoft.com/office/drawing/2014/main" val="3554401431"/>
                    </a:ext>
                  </a:extLst>
                </a:gridCol>
                <a:gridCol w="839343">
                  <a:extLst>
                    <a:ext uri="{9D8B030D-6E8A-4147-A177-3AD203B41FA5}">
                      <a16:colId xmlns="" xmlns:a16="http://schemas.microsoft.com/office/drawing/2014/main" val="2078455704"/>
                    </a:ext>
                  </a:extLst>
                </a:gridCol>
                <a:gridCol w="578866">
                  <a:extLst>
                    <a:ext uri="{9D8B030D-6E8A-4147-A177-3AD203B41FA5}">
                      <a16:colId xmlns="" xmlns:a16="http://schemas.microsoft.com/office/drawing/2014/main" val="3762240149"/>
                    </a:ext>
                  </a:extLst>
                </a:gridCol>
                <a:gridCol w="596934">
                  <a:extLst>
                    <a:ext uri="{9D8B030D-6E8A-4147-A177-3AD203B41FA5}">
                      <a16:colId xmlns="" xmlns:a16="http://schemas.microsoft.com/office/drawing/2014/main" val="682115772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Campeonato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Categoria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err="1" smtClean="0"/>
                        <a:t>Últ</a:t>
                      </a:r>
                      <a:r>
                        <a:rPr lang="pt-BR" sz="1200" b="0" i="0" baseline="0" dirty="0" smtClean="0"/>
                        <a:t>. ano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Jogos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Primeiro jogo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Último jogo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Inscrições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Editar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Excluir</a:t>
                      </a:r>
                      <a:endParaRPr lang="pt-BR" sz="1200" b="0" i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1ª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2ª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3ª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Categoria Infanto-juvenil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Infanto-juvenil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Categoria Infantil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Infantil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Divisão Especial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Especial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Junior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Master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Master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Menores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Mirim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Veteraníssimo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Veteraníssimo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Copa Consórcio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Uniligas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Diário do Grande ABC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Verão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Feminino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1024906"/>
            <a:ext cx="252000" cy="252000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1330572"/>
            <a:ext cx="252000" cy="252000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1620788"/>
            <a:ext cx="252000" cy="25200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1911737"/>
            <a:ext cx="252000" cy="252000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2190730"/>
            <a:ext cx="252000" cy="252000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2469723"/>
            <a:ext cx="252000" cy="25200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2775389"/>
            <a:ext cx="252000" cy="252000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6710" y="3054382"/>
            <a:ext cx="252000" cy="252000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3347576"/>
            <a:ext cx="252000" cy="25200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3624324"/>
            <a:ext cx="252000" cy="252000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3910465"/>
            <a:ext cx="252000" cy="252000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4193533"/>
            <a:ext cx="252000" cy="252000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campeonato ou categoria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349889" y="110813"/>
            <a:ext cx="231354" cy="297455"/>
          </a:xfrm>
          <a:prstGeom prst="rect">
            <a:avLst/>
          </a:prstGeom>
        </p:spPr>
      </p:pic>
      <p:grpSp>
        <p:nvGrpSpPr>
          <p:cNvPr id="29" name="Groupe 28"/>
          <p:cNvGrpSpPr/>
          <p:nvPr/>
        </p:nvGrpSpPr>
        <p:grpSpPr>
          <a:xfrm>
            <a:off x="5529995" y="86141"/>
            <a:ext cx="2460217" cy="381014"/>
            <a:chOff x="5119075" y="74480"/>
            <a:chExt cx="2460217" cy="381014"/>
          </a:xfrm>
        </p:grpSpPr>
        <p:grpSp>
          <p:nvGrpSpPr>
            <p:cNvPr id="67" name="Groupe 66"/>
            <p:cNvGrpSpPr/>
            <p:nvPr/>
          </p:nvGrpSpPr>
          <p:grpSpPr>
            <a:xfrm>
              <a:off x="5119075" y="74480"/>
              <a:ext cx="2460217" cy="381014"/>
              <a:chOff x="2571078" y="73230"/>
              <a:chExt cx="2460217" cy="381014"/>
            </a:xfrm>
          </p:grpSpPr>
          <p:grpSp>
            <p:nvGrpSpPr>
              <p:cNvPr id="68" name="Groupe 67"/>
              <p:cNvGrpSpPr/>
              <p:nvPr/>
            </p:nvGrpSpPr>
            <p:grpSpPr>
              <a:xfrm>
                <a:off x="2571078" y="84912"/>
                <a:ext cx="1389860" cy="369332"/>
                <a:chOff x="2571078" y="84912"/>
                <a:chExt cx="1389860" cy="369332"/>
              </a:xfrm>
            </p:grpSpPr>
            <p:sp>
              <p:nvSpPr>
                <p:cNvPr id="74" name="ZoneTexte 73"/>
                <p:cNvSpPr txBox="1"/>
                <p:nvPr/>
              </p:nvSpPr>
              <p:spPr>
                <a:xfrm>
                  <a:off x="2880001" y="84912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6" name="Ellipse 75"/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69" name="Groupe 68"/>
              <p:cNvGrpSpPr/>
              <p:nvPr/>
            </p:nvGrpSpPr>
            <p:grpSpPr>
              <a:xfrm>
                <a:off x="4043917" y="73230"/>
                <a:ext cx="987378" cy="369332"/>
                <a:chOff x="4043917" y="73230"/>
                <a:chExt cx="987378" cy="369332"/>
              </a:xfrm>
            </p:grpSpPr>
            <p:sp>
              <p:nvSpPr>
                <p:cNvPr id="70" name="ZoneTexte 69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6784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Novo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2" name="Ellipse 71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26" name="Image 25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28" name="Image 27"/>
            <p:cNvPicPr>
              <a:picLocks noChangeAspect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5166910" y="187287"/>
              <a:ext cx="240967" cy="179961"/>
            </a:xfrm>
            <a:prstGeom prst="rect">
              <a:avLst/>
            </a:prstGeom>
          </p:spPr>
        </p:pic>
      </p:grpSp>
      <p:pic>
        <p:nvPicPr>
          <p:cNvPr id="5" name="Image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1071799"/>
            <a:ext cx="180000" cy="180000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1377465"/>
            <a:ext cx="180000" cy="180000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1665150"/>
            <a:ext cx="180000" cy="180000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1952835"/>
            <a:ext cx="180000" cy="180000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2240520"/>
            <a:ext cx="180000" cy="180000"/>
          </a:xfrm>
          <a:prstGeom prst="rect">
            <a:avLst/>
          </a:prstGeom>
        </p:spPr>
      </p:pic>
      <p:pic>
        <p:nvPicPr>
          <p:cNvPr id="75" name="Image 7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2522693"/>
            <a:ext cx="180000" cy="180000"/>
          </a:xfrm>
          <a:prstGeom prst="rect">
            <a:avLst/>
          </a:prstGeom>
        </p:spPr>
      </p:pic>
      <p:pic>
        <p:nvPicPr>
          <p:cNvPr id="77" name="Image 7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2822282"/>
            <a:ext cx="180000" cy="180000"/>
          </a:xfrm>
          <a:prstGeom prst="rect">
            <a:avLst/>
          </a:prstGeom>
        </p:spPr>
      </p:pic>
      <p:pic>
        <p:nvPicPr>
          <p:cNvPr id="78" name="Image 7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3101275"/>
            <a:ext cx="180000" cy="180000"/>
          </a:xfrm>
          <a:prstGeom prst="rect">
            <a:avLst/>
          </a:prstGeom>
        </p:spPr>
      </p:pic>
      <p:pic>
        <p:nvPicPr>
          <p:cNvPr id="79" name="Image 7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3394469"/>
            <a:ext cx="180000" cy="180000"/>
          </a:xfrm>
          <a:prstGeom prst="rect">
            <a:avLst/>
          </a:prstGeom>
        </p:spPr>
      </p:pic>
      <p:pic>
        <p:nvPicPr>
          <p:cNvPr id="80" name="Image 7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3671217"/>
            <a:ext cx="180000" cy="180000"/>
          </a:xfrm>
          <a:prstGeom prst="rect">
            <a:avLst/>
          </a:prstGeom>
        </p:spPr>
      </p:pic>
      <p:pic>
        <p:nvPicPr>
          <p:cNvPr id="81" name="Image 8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3957358"/>
            <a:ext cx="180000" cy="180000"/>
          </a:xfrm>
          <a:prstGeom prst="rect">
            <a:avLst/>
          </a:prstGeom>
        </p:spPr>
      </p:pic>
      <p:pic>
        <p:nvPicPr>
          <p:cNvPr id="82" name="Image 8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4243499"/>
            <a:ext cx="180000" cy="180000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pic>
        <p:nvPicPr>
          <p:cNvPr id="58" name="Image 5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1052312"/>
            <a:ext cx="180000" cy="180000"/>
          </a:xfrm>
          <a:prstGeom prst="rect">
            <a:avLst/>
          </a:prstGeom>
        </p:spPr>
      </p:pic>
      <p:pic>
        <p:nvPicPr>
          <p:cNvPr id="59" name="Image 5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1354633"/>
            <a:ext cx="180000" cy="180000"/>
          </a:xfrm>
          <a:prstGeom prst="rect">
            <a:avLst/>
          </a:prstGeom>
        </p:spPr>
      </p:pic>
      <p:pic>
        <p:nvPicPr>
          <p:cNvPr id="60" name="Image 59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1656954"/>
            <a:ext cx="180000" cy="180000"/>
          </a:xfrm>
          <a:prstGeom prst="rect">
            <a:avLst/>
          </a:prstGeom>
        </p:spPr>
      </p:pic>
      <p:pic>
        <p:nvPicPr>
          <p:cNvPr id="61" name="Image 60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1926620"/>
            <a:ext cx="180000" cy="180000"/>
          </a:xfrm>
          <a:prstGeom prst="rect">
            <a:avLst/>
          </a:prstGeom>
        </p:spPr>
      </p:pic>
      <p:pic>
        <p:nvPicPr>
          <p:cNvPr id="62" name="Image 6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2211497"/>
            <a:ext cx="180000" cy="180000"/>
          </a:xfrm>
          <a:prstGeom prst="rect">
            <a:avLst/>
          </a:prstGeom>
        </p:spPr>
      </p:pic>
      <p:pic>
        <p:nvPicPr>
          <p:cNvPr id="63" name="Image 6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2496374"/>
            <a:ext cx="180000" cy="180000"/>
          </a:xfrm>
          <a:prstGeom prst="rect">
            <a:avLst/>
          </a:prstGeom>
        </p:spPr>
      </p:pic>
      <p:pic>
        <p:nvPicPr>
          <p:cNvPr id="64" name="Image 6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2805235"/>
            <a:ext cx="180000" cy="180000"/>
          </a:xfrm>
          <a:prstGeom prst="rect">
            <a:avLst/>
          </a:prstGeom>
        </p:spPr>
      </p:pic>
      <p:pic>
        <p:nvPicPr>
          <p:cNvPr id="83" name="Image 8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3103045"/>
            <a:ext cx="180000" cy="180000"/>
          </a:xfrm>
          <a:prstGeom prst="rect">
            <a:avLst/>
          </a:prstGeom>
        </p:spPr>
      </p:pic>
      <p:pic>
        <p:nvPicPr>
          <p:cNvPr id="84" name="Image 8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3405366"/>
            <a:ext cx="180000" cy="180000"/>
          </a:xfrm>
          <a:prstGeom prst="rect">
            <a:avLst/>
          </a:prstGeom>
        </p:spPr>
      </p:pic>
      <p:pic>
        <p:nvPicPr>
          <p:cNvPr id="85" name="Image 8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3707687"/>
            <a:ext cx="180000" cy="180000"/>
          </a:xfrm>
          <a:prstGeom prst="rect">
            <a:avLst/>
          </a:prstGeom>
        </p:spPr>
      </p:pic>
      <p:pic>
        <p:nvPicPr>
          <p:cNvPr id="86" name="Image 8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3977353"/>
            <a:ext cx="180000" cy="180000"/>
          </a:xfrm>
          <a:prstGeom prst="rect">
            <a:avLst/>
          </a:prstGeom>
        </p:spPr>
      </p:pic>
      <p:pic>
        <p:nvPicPr>
          <p:cNvPr id="87" name="Image 8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4262230"/>
            <a:ext cx="180000" cy="180000"/>
          </a:xfrm>
          <a:prstGeom prst="rect">
            <a:avLst/>
          </a:prstGeom>
        </p:spPr>
      </p:pic>
      <p:sp>
        <p:nvSpPr>
          <p:cNvPr id="88" name="Rectangle 87"/>
          <p:cNvSpPr/>
          <p:nvPr/>
        </p:nvSpPr>
        <p:spPr>
          <a:xfrm>
            <a:off x="1319449" y="4487453"/>
            <a:ext cx="1532619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/>
              <a:t>Total de Registros</a:t>
            </a:r>
            <a:endParaRPr lang="pt-BR" sz="1200" dirty="0"/>
          </a:p>
        </p:txBody>
      </p:sp>
      <p:sp>
        <p:nvSpPr>
          <p:cNvPr id="89" name="Rectangle 88"/>
          <p:cNvSpPr/>
          <p:nvPr/>
        </p:nvSpPr>
        <p:spPr>
          <a:xfrm>
            <a:off x="2868634" y="4487453"/>
            <a:ext cx="551235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12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40727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67385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campeonatos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673239"/>
              </p:ext>
            </p:extLst>
          </p:nvPr>
        </p:nvGraphicFramePr>
        <p:xfrm>
          <a:off x="1319449" y="719666"/>
          <a:ext cx="9553103" cy="3758794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3076639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1112901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708343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559689">
                  <a:extLst>
                    <a:ext uri="{9D8B030D-6E8A-4147-A177-3AD203B41FA5}">
                      <a16:colId xmlns="" xmlns:a16="http://schemas.microsoft.com/office/drawing/2014/main" val="663336648"/>
                    </a:ext>
                  </a:extLst>
                </a:gridCol>
                <a:gridCol w="1052513">
                  <a:extLst>
                    <a:ext uri="{9D8B030D-6E8A-4147-A177-3AD203B41FA5}">
                      <a16:colId xmlns="" xmlns:a16="http://schemas.microsoft.com/office/drawing/2014/main" val="1107642469"/>
                    </a:ext>
                  </a:extLst>
                </a:gridCol>
                <a:gridCol w="1027875">
                  <a:extLst>
                    <a:ext uri="{9D8B030D-6E8A-4147-A177-3AD203B41FA5}">
                      <a16:colId xmlns="" xmlns:a16="http://schemas.microsoft.com/office/drawing/2014/main" val="3554401431"/>
                    </a:ext>
                  </a:extLst>
                </a:gridCol>
                <a:gridCol w="839343">
                  <a:extLst>
                    <a:ext uri="{9D8B030D-6E8A-4147-A177-3AD203B41FA5}">
                      <a16:colId xmlns="" xmlns:a16="http://schemas.microsoft.com/office/drawing/2014/main" val="2078455704"/>
                    </a:ext>
                  </a:extLst>
                </a:gridCol>
                <a:gridCol w="578866">
                  <a:extLst>
                    <a:ext uri="{9D8B030D-6E8A-4147-A177-3AD203B41FA5}">
                      <a16:colId xmlns="" xmlns:a16="http://schemas.microsoft.com/office/drawing/2014/main" val="3762240149"/>
                    </a:ext>
                  </a:extLst>
                </a:gridCol>
                <a:gridCol w="596934">
                  <a:extLst>
                    <a:ext uri="{9D8B030D-6E8A-4147-A177-3AD203B41FA5}">
                      <a16:colId xmlns="" xmlns:a16="http://schemas.microsoft.com/office/drawing/2014/main" val="682115772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Campeonato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Categoria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err="1" smtClean="0"/>
                        <a:t>Últ</a:t>
                      </a:r>
                      <a:r>
                        <a:rPr lang="pt-BR" sz="1200" b="0" i="0" baseline="0" dirty="0" smtClean="0"/>
                        <a:t>. ano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Jogos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Primeiro jogo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Último jogo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Inscrições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Editar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Excluir</a:t>
                      </a:r>
                      <a:endParaRPr lang="pt-BR" sz="1200" b="0" i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1ª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2ª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3ª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Categoria Infanto-juvenil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Infanto-juvenil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Categoria Infantil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Infantil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Divisão Especial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Especial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Junior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Master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Master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Menores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Mirim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Veteraníssimo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Veteraníssimo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Copa Consórcio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Uniligas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Diário do Grande ABC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Verão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Feminino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/mm/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aaaa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1024906"/>
            <a:ext cx="252000" cy="252000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1330572"/>
            <a:ext cx="252000" cy="252000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1620788"/>
            <a:ext cx="252000" cy="25200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1911737"/>
            <a:ext cx="252000" cy="252000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2190730"/>
            <a:ext cx="252000" cy="252000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2469723"/>
            <a:ext cx="252000" cy="25200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2775389"/>
            <a:ext cx="252000" cy="252000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6710" y="3054382"/>
            <a:ext cx="252000" cy="252000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3347576"/>
            <a:ext cx="252000" cy="25200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3624324"/>
            <a:ext cx="252000" cy="252000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3910465"/>
            <a:ext cx="252000" cy="252000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5494" y="4193533"/>
            <a:ext cx="252000" cy="252000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campeonato ou categoria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349889" y="110813"/>
            <a:ext cx="231354" cy="297455"/>
          </a:xfrm>
          <a:prstGeom prst="rect">
            <a:avLst/>
          </a:prstGeom>
        </p:spPr>
      </p:pic>
      <p:grpSp>
        <p:nvGrpSpPr>
          <p:cNvPr id="29" name="Groupe 28"/>
          <p:cNvGrpSpPr/>
          <p:nvPr/>
        </p:nvGrpSpPr>
        <p:grpSpPr>
          <a:xfrm>
            <a:off x="5529995" y="86141"/>
            <a:ext cx="2460217" cy="381014"/>
            <a:chOff x="5119075" y="74480"/>
            <a:chExt cx="2460217" cy="381014"/>
          </a:xfrm>
        </p:grpSpPr>
        <p:grpSp>
          <p:nvGrpSpPr>
            <p:cNvPr id="67" name="Groupe 66"/>
            <p:cNvGrpSpPr/>
            <p:nvPr/>
          </p:nvGrpSpPr>
          <p:grpSpPr>
            <a:xfrm>
              <a:off x="5119075" y="74480"/>
              <a:ext cx="2460217" cy="381014"/>
              <a:chOff x="2571078" y="73230"/>
              <a:chExt cx="2460217" cy="381014"/>
            </a:xfrm>
          </p:grpSpPr>
          <p:grpSp>
            <p:nvGrpSpPr>
              <p:cNvPr id="68" name="Groupe 67"/>
              <p:cNvGrpSpPr/>
              <p:nvPr/>
            </p:nvGrpSpPr>
            <p:grpSpPr>
              <a:xfrm>
                <a:off x="2571078" y="84912"/>
                <a:ext cx="1389860" cy="369332"/>
                <a:chOff x="2571078" y="84912"/>
                <a:chExt cx="1389860" cy="369332"/>
              </a:xfrm>
            </p:grpSpPr>
            <p:sp>
              <p:nvSpPr>
                <p:cNvPr id="74" name="ZoneTexte 73"/>
                <p:cNvSpPr txBox="1"/>
                <p:nvPr/>
              </p:nvSpPr>
              <p:spPr>
                <a:xfrm>
                  <a:off x="2880001" y="84912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6" name="Ellipse 75"/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69" name="Groupe 68"/>
              <p:cNvGrpSpPr/>
              <p:nvPr/>
            </p:nvGrpSpPr>
            <p:grpSpPr>
              <a:xfrm>
                <a:off x="4043917" y="73230"/>
                <a:ext cx="987378" cy="369332"/>
                <a:chOff x="4043917" y="73230"/>
                <a:chExt cx="987378" cy="369332"/>
              </a:xfrm>
            </p:grpSpPr>
            <p:sp>
              <p:nvSpPr>
                <p:cNvPr id="70" name="ZoneTexte 69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6784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Novo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2" name="Ellipse 71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26" name="Image 25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28" name="Image 27"/>
            <p:cNvPicPr>
              <a:picLocks noChangeAspect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5166910" y="187287"/>
              <a:ext cx="240967" cy="179961"/>
            </a:xfrm>
            <a:prstGeom prst="rect">
              <a:avLst/>
            </a:prstGeom>
          </p:spPr>
        </p:pic>
      </p:grpSp>
      <p:pic>
        <p:nvPicPr>
          <p:cNvPr id="5" name="Image 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1071799"/>
            <a:ext cx="180000" cy="180000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1377465"/>
            <a:ext cx="180000" cy="180000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1665150"/>
            <a:ext cx="180000" cy="180000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1952835"/>
            <a:ext cx="180000" cy="180000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2240520"/>
            <a:ext cx="180000" cy="180000"/>
          </a:xfrm>
          <a:prstGeom prst="rect">
            <a:avLst/>
          </a:prstGeom>
        </p:spPr>
      </p:pic>
      <p:pic>
        <p:nvPicPr>
          <p:cNvPr id="75" name="Image 7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2522693"/>
            <a:ext cx="180000" cy="180000"/>
          </a:xfrm>
          <a:prstGeom prst="rect">
            <a:avLst/>
          </a:prstGeom>
        </p:spPr>
      </p:pic>
      <p:pic>
        <p:nvPicPr>
          <p:cNvPr id="77" name="Image 7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2822282"/>
            <a:ext cx="180000" cy="180000"/>
          </a:xfrm>
          <a:prstGeom prst="rect">
            <a:avLst/>
          </a:prstGeom>
        </p:spPr>
      </p:pic>
      <p:pic>
        <p:nvPicPr>
          <p:cNvPr id="78" name="Image 7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3101275"/>
            <a:ext cx="180000" cy="180000"/>
          </a:xfrm>
          <a:prstGeom prst="rect">
            <a:avLst/>
          </a:prstGeom>
        </p:spPr>
      </p:pic>
      <p:pic>
        <p:nvPicPr>
          <p:cNvPr id="79" name="Image 7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3394469"/>
            <a:ext cx="180000" cy="180000"/>
          </a:xfrm>
          <a:prstGeom prst="rect">
            <a:avLst/>
          </a:prstGeom>
        </p:spPr>
      </p:pic>
      <p:pic>
        <p:nvPicPr>
          <p:cNvPr id="80" name="Image 7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3671217"/>
            <a:ext cx="180000" cy="180000"/>
          </a:xfrm>
          <a:prstGeom prst="rect">
            <a:avLst/>
          </a:prstGeom>
        </p:spPr>
      </p:pic>
      <p:pic>
        <p:nvPicPr>
          <p:cNvPr id="81" name="Image 8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3957358"/>
            <a:ext cx="180000" cy="180000"/>
          </a:xfrm>
          <a:prstGeom prst="rect">
            <a:avLst/>
          </a:prstGeom>
        </p:spPr>
      </p:pic>
      <p:pic>
        <p:nvPicPr>
          <p:cNvPr id="82" name="Image 8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9549" y="4243499"/>
            <a:ext cx="180000" cy="180000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pic>
        <p:nvPicPr>
          <p:cNvPr id="58" name="Image 5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1052312"/>
            <a:ext cx="180000" cy="180000"/>
          </a:xfrm>
          <a:prstGeom prst="rect">
            <a:avLst/>
          </a:prstGeom>
        </p:spPr>
      </p:pic>
      <p:pic>
        <p:nvPicPr>
          <p:cNvPr id="59" name="Image 5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1354633"/>
            <a:ext cx="180000" cy="180000"/>
          </a:xfrm>
          <a:prstGeom prst="rect">
            <a:avLst/>
          </a:prstGeom>
        </p:spPr>
      </p:pic>
      <p:pic>
        <p:nvPicPr>
          <p:cNvPr id="60" name="Image 59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1656954"/>
            <a:ext cx="180000" cy="180000"/>
          </a:xfrm>
          <a:prstGeom prst="rect">
            <a:avLst/>
          </a:prstGeom>
        </p:spPr>
      </p:pic>
      <p:pic>
        <p:nvPicPr>
          <p:cNvPr id="61" name="Image 60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1926620"/>
            <a:ext cx="180000" cy="180000"/>
          </a:xfrm>
          <a:prstGeom prst="rect">
            <a:avLst/>
          </a:prstGeom>
        </p:spPr>
      </p:pic>
      <p:pic>
        <p:nvPicPr>
          <p:cNvPr id="62" name="Image 6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2211497"/>
            <a:ext cx="180000" cy="180000"/>
          </a:xfrm>
          <a:prstGeom prst="rect">
            <a:avLst/>
          </a:prstGeom>
        </p:spPr>
      </p:pic>
      <p:pic>
        <p:nvPicPr>
          <p:cNvPr id="63" name="Image 6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2496374"/>
            <a:ext cx="180000" cy="180000"/>
          </a:xfrm>
          <a:prstGeom prst="rect">
            <a:avLst/>
          </a:prstGeom>
        </p:spPr>
      </p:pic>
      <p:pic>
        <p:nvPicPr>
          <p:cNvPr id="64" name="Image 6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2805235"/>
            <a:ext cx="180000" cy="180000"/>
          </a:xfrm>
          <a:prstGeom prst="rect">
            <a:avLst/>
          </a:prstGeom>
        </p:spPr>
      </p:pic>
      <p:pic>
        <p:nvPicPr>
          <p:cNvPr id="83" name="Image 8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3103045"/>
            <a:ext cx="180000" cy="180000"/>
          </a:xfrm>
          <a:prstGeom prst="rect">
            <a:avLst/>
          </a:prstGeom>
        </p:spPr>
      </p:pic>
      <p:pic>
        <p:nvPicPr>
          <p:cNvPr id="84" name="Image 8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3405366"/>
            <a:ext cx="180000" cy="180000"/>
          </a:xfrm>
          <a:prstGeom prst="rect">
            <a:avLst/>
          </a:prstGeom>
        </p:spPr>
      </p:pic>
      <p:pic>
        <p:nvPicPr>
          <p:cNvPr id="85" name="Image 8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3707687"/>
            <a:ext cx="180000" cy="180000"/>
          </a:xfrm>
          <a:prstGeom prst="rect">
            <a:avLst/>
          </a:prstGeom>
        </p:spPr>
      </p:pic>
      <p:pic>
        <p:nvPicPr>
          <p:cNvPr id="86" name="Image 8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3977353"/>
            <a:ext cx="180000" cy="180000"/>
          </a:xfrm>
          <a:prstGeom prst="rect">
            <a:avLst/>
          </a:prstGeom>
        </p:spPr>
      </p:pic>
      <p:pic>
        <p:nvPicPr>
          <p:cNvPr id="87" name="Image 8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81" y="4262230"/>
            <a:ext cx="180000" cy="180000"/>
          </a:xfrm>
          <a:prstGeom prst="rect">
            <a:avLst/>
          </a:prstGeom>
        </p:spPr>
      </p:pic>
      <p:sp>
        <p:nvSpPr>
          <p:cNvPr id="107" name="Rectangle 106"/>
          <p:cNvSpPr/>
          <p:nvPr/>
        </p:nvSpPr>
        <p:spPr>
          <a:xfrm>
            <a:off x="1319449" y="4487453"/>
            <a:ext cx="1532619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/>
              <a:t>Total de Registros</a:t>
            </a:r>
            <a:endParaRPr lang="pt-BR" sz="1200" dirty="0"/>
          </a:p>
        </p:txBody>
      </p:sp>
      <p:sp>
        <p:nvSpPr>
          <p:cNvPr id="108" name="Rectangle 107"/>
          <p:cNvSpPr/>
          <p:nvPr/>
        </p:nvSpPr>
        <p:spPr>
          <a:xfrm>
            <a:off x="2868634" y="4487453"/>
            <a:ext cx="551235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12</a:t>
            </a:r>
            <a:endParaRPr lang="pt-BR" sz="1200" dirty="0"/>
          </a:p>
        </p:txBody>
      </p:sp>
      <p:sp>
        <p:nvSpPr>
          <p:cNvPr id="88" name="Rectangle 87"/>
          <p:cNvSpPr/>
          <p:nvPr/>
        </p:nvSpPr>
        <p:spPr>
          <a:xfrm>
            <a:off x="0" y="522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9" name="Rectangle à coins arrondis 88"/>
          <p:cNvSpPr/>
          <p:nvPr/>
        </p:nvSpPr>
        <p:spPr>
          <a:xfrm>
            <a:off x="4658370" y="811568"/>
            <a:ext cx="2732819" cy="3666891"/>
          </a:xfrm>
          <a:prstGeom prst="roundRect">
            <a:avLst>
              <a:gd name="adj" fmla="val 1594"/>
            </a:avLst>
          </a:prstGeom>
          <a:solidFill>
            <a:schemeClr val="bg1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grpSp>
        <p:nvGrpSpPr>
          <p:cNvPr id="90" name="Groupe 89"/>
          <p:cNvGrpSpPr/>
          <p:nvPr/>
        </p:nvGrpSpPr>
        <p:grpSpPr>
          <a:xfrm>
            <a:off x="4743711" y="854371"/>
            <a:ext cx="2561691" cy="549609"/>
            <a:chOff x="354174" y="839972"/>
            <a:chExt cx="3600000" cy="549609"/>
          </a:xfrm>
        </p:grpSpPr>
        <p:sp>
          <p:nvSpPr>
            <p:cNvPr id="91" name="ZoneTexte 90"/>
            <p:cNvSpPr txBox="1"/>
            <p:nvPr/>
          </p:nvSpPr>
          <p:spPr>
            <a:xfrm>
              <a:off x="354175" y="839972"/>
              <a:ext cx="15831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Nome do campeonato</a:t>
              </a:r>
              <a:endParaRPr lang="pt-BR" sz="1200" dirty="0"/>
            </a:p>
          </p:txBody>
        </p:sp>
        <p:sp>
          <p:nvSpPr>
            <p:cNvPr id="92" name="Rectangle à coins arrondis 91"/>
            <p:cNvSpPr/>
            <p:nvPr/>
          </p:nvSpPr>
          <p:spPr>
            <a:xfrm>
              <a:off x="354174" y="1101581"/>
              <a:ext cx="36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Campeonato da 2ª Divisão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93" name="Rectangle à coins arrondis 92">
            <a:hlinkClick r:id="" action="ppaction://hlinkshowjump?jump=previousslide"/>
          </p:cNvPr>
          <p:cNvSpPr/>
          <p:nvPr/>
        </p:nvSpPr>
        <p:spPr>
          <a:xfrm>
            <a:off x="5293875" y="4046460"/>
            <a:ext cx="900000" cy="288000"/>
          </a:xfrm>
          <a:prstGeom prst="roundRect">
            <a:avLst/>
          </a:prstGeom>
          <a:solidFill>
            <a:srgbClr val="47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Salvar</a:t>
            </a:r>
            <a:endParaRPr lang="pt-BR" sz="1200" dirty="0"/>
          </a:p>
        </p:txBody>
      </p:sp>
      <p:sp>
        <p:nvSpPr>
          <p:cNvPr id="94" name="Rectangle à coins arrondis 93">
            <a:hlinkClick r:id="" action="ppaction://hlinkshowjump?jump=previousslide"/>
          </p:cNvPr>
          <p:cNvSpPr/>
          <p:nvPr/>
        </p:nvSpPr>
        <p:spPr>
          <a:xfrm>
            <a:off x="6288779" y="4046460"/>
            <a:ext cx="900000" cy="288000"/>
          </a:xfrm>
          <a:prstGeom prst="roundRect">
            <a:avLst/>
          </a:prstGeom>
          <a:solidFill>
            <a:srgbClr val="D232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Cancelar</a:t>
            </a:r>
            <a:endParaRPr lang="pt-BR" sz="1200" dirty="0"/>
          </a:p>
        </p:txBody>
      </p:sp>
      <p:pic>
        <p:nvPicPr>
          <p:cNvPr id="95" name="Picture 2" descr="http://arena/apps/kurzy2/padrao/imagens/fechar.png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205" y="681988"/>
            <a:ext cx="35242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6" name="Groupe 95"/>
          <p:cNvGrpSpPr/>
          <p:nvPr/>
        </p:nvGrpSpPr>
        <p:grpSpPr>
          <a:xfrm>
            <a:off x="4743710" y="1441658"/>
            <a:ext cx="2160000" cy="549609"/>
            <a:chOff x="8143821" y="842793"/>
            <a:chExt cx="2160000" cy="549609"/>
          </a:xfrm>
        </p:grpSpPr>
        <p:sp>
          <p:nvSpPr>
            <p:cNvPr id="97" name="ZoneTexte 96"/>
            <p:cNvSpPr txBox="1"/>
            <p:nvPr/>
          </p:nvSpPr>
          <p:spPr>
            <a:xfrm>
              <a:off x="8143823" y="842793"/>
              <a:ext cx="7800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Categoria</a:t>
              </a:r>
              <a:endParaRPr lang="pt-BR" sz="1200" dirty="0"/>
            </a:p>
          </p:txBody>
        </p:sp>
        <p:sp>
          <p:nvSpPr>
            <p:cNvPr id="98" name="Rectangle à coins arrondis 97"/>
            <p:cNvSpPr/>
            <p:nvPr/>
          </p:nvSpPr>
          <p:spPr>
            <a:xfrm>
              <a:off x="8143821" y="1104402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Feminino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99" name="Organigramme : Fusion 98"/>
            <p:cNvSpPr/>
            <p:nvPr/>
          </p:nvSpPr>
          <p:spPr>
            <a:xfrm>
              <a:off x="10125842" y="1200037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00" name="Ellipse 99"/>
          <p:cNvSpPr/>
          <p:nvPr/>
        </p:nvSpPr>
        <p:spPr>
          <a:xfrm>
            <a:off x="7017402" y="2308128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01" name="Ellipse 100"/>
          <p:cNvSpPr/>
          <p:nvPr/>
        </p:nvSpPr>
        <p:spPr>
          <a:xfrm>
            <a:off x="7017402" y="2929745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102" name="Image 101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7018938" y="2980248"/>
            <a:ext cx="275447" cy="188706"/>
          </a:xfrm>
          <a:prstGeom prst="rect">
            <a:avLst/>
          </a:prstGeom>
        </p:spPr>
      </p:pic>
      <p:pic>
        <p:nvPicPr>
          <p:cNvPr id="103" name="Image 102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86" t="-3282"/>
          <a:stretch/>
        </p:blipFill>
        <p:spPr>
          <a:xfrm>
            <a:off x="7022671" y="2348021"/>
            <a:ext cx="277462" cy="183614"/>
          </a:xfrm>
          <a:prstGeom prst="rect">
            <a:avLst/>
          </a:prstGeom>
        </p:spPr>
      </p:pic>
      <p:grpSp>
        <p:nvGrpSpPr>
          <p:cNvPr id="104" name="Groupe 103"/>
          <p:cNvGrpSpPr/>
          <p:nvPr/>
        </p:nvGrpSpPr>
        <p:grpSpPr>
          <a:xfrm>
            <a:off x="4742940" y="2025381"/>
            <a:ext cx="2160000" cy="1924341"/>
            <a:chOff x="8143821" y="842793"/>
            <a:chExt cx="2160000" cy="1924341"/>
          </a:xfrm>
        </p:grpSpPr>
        <p:sp>
          <p:nvSpPr>
            <p:cNvPr id="105" name="ZoneTexte 104"/>
            <p:cNvSpPr txBox="1"/>
            <p:nvPr/>
          </p:nvSpPr>
          <p:spPr>
            <a:xfrm>
              <a:off x="8143823" y="842793"/>
              <a:ext cx="7153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Rodadas</a:t>
              </a:r>
              <a:endParaRPr lang="pt-BR" sz="1200" dirty="0"/>
            </a:p>
          </p:txBody>
        </p:sp>
        <p:sp>
          <p:nvSpPr>
            <p:cNvPr id="106" name="Rectangle à coins arrondis 105"/>
            <p:cNvSpPr/>
            <p:nvPr/>
          </p:nvSpPr>
          <p:spPr>
            <a:xfrm>
              <a:off x="8143821" y="1104401"/>
              <a:ext cx="2160000" cy="1662733"/>
            </a:xfrm>
            <a:prstGeom prst="roundRect">
              <a:avLst>
                <a:gd name="adj" fmla="val 6066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1ª Rodada</a:t>
              </a:r>
            </a:p>
            <a:p>
              <a:r>
                <a:rPr lang="pt-BR" sz="1200" dirty="0" smtClean="0">
                  <a:solidFill>
                    <a:schemeClr val="tx1"/>
                  </a:solidFill>
                </a:rPr>
                <a:t>Oitavas de final</a:t>
              </a:r>
            </a:p>
            <a:p>
              <a:r>
                <a:rPr lang="pt-BR" sz="1200" dirty="0" smtClean="0">
                  <a:solidFill>
                    <a:schemeClr val="tx1"/>
                  </a:solidFill>
                </a:rPr>
                <a:t>Quartas de final</a:t>
              </a:r>
            </a:p>
            <a:p>
              <a:r>
                <a:rPr lang="pt-BR" sz="1200" dirty="0" smtClean="0">
                  <a:solidFill>
                    <a:schemeClr val="tx1"/>
                  </a:solidFill>
                </a:rPr>
                <a:t>Semifinais</a:t>
              </a:r>
            </a:p>
            <a:p>
              <a:r>
                <a:rPr lang="pt-BR" sz="1200" dirty="0" smtClean="0">
                  <a:solidFill>
                    <a:schemeClr val="tx1"/>
                  </a:solidFill>
                </a:rPr>
                <a:t>Final</a:t>
              </a:r>
            </a:p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7255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2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0725" y="2856375"/>
            <a:ext cx="1440000" cy="1440000"/>
          </a:xfrm>
          <a:prstGeom prst="ellipse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350" y="2544975"/>
            <a:ext cx="2058751" cy="2062800"/>
          </a:xfrm>
          <a:prstGeom prst="ellipse">
            <a:avLst/>
          </a:prstGeom>
        </p:spPr>
      </p:pic>
      <p:grpSp>
        <p:nvGrpSpPr>
          <p:cNvPr id="12" name="Groupe 11"/>
          <p:cNvGrpSpPr/>
          <p:nvPr/>
        </p:nvGrpSpPr>
        <p:grpSpPr>
          <a:xfrm>
            <a:off x="5201252" y="2216772"/>
            <a:ext cx="3545223" cy="2424456"/>
            <a:chOff x="5237056" y="2405635"/>
            <a:chExt cx="3545223" cy="2424456"/>
          </a:xfrm>
        </p:grpSpPr>
        <p:sp>
          <p:nvSpPr>
            <p:cNvPr id="3" name="TextBox 2"/>
            <p:cNvSpPr txBox="1"/>
            <p:nvPr/>
          </p:nvSpPr>
          <p:spPr>
            <a:xfrm>
              <a:off x="5237056" y="2405635"/>
              <a:ext cx="3456395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7200" b="1" i="1" dirty="0" smtClean="0">
                  <a:solidFill>
                    <a:schemeClr val="bg1"/>
                  </a:solidFill>
                </a:rPr>
                <a:t>UniLigas</a:t>
              </a:r>
              <a:endParaRPr lang="pt-BR" sz="7200" b="1" i="1" dirty="0">
                <a:solidFill>
                  <a:schemeClr val="bg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5395502" y="3602057"/>
              <a:ext cx="2880000" cy="432000"/>
            </a:xfrm>
            <a:prstGeom prst="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            </a:t>
              </a:r>
              <a:r>
                <a:rPr lang="pt-BR" sz="1200" dirty="0" smtClean="0">
                  <a:solidFill>
                    <a:schemeClr val="bg1">
                      <a:lumMod val="65000"/>
                    </a:schemeClr>
                  </a:solidFill>
                </a:rPr>
                <a:t>Informe seu e-mail ou login</a:t>
              </a:r>
              <a:endParaRPr lang="pt-BR" sz="12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395502" y="4099059"/>
              <a:ext cx="2880000" cy="432000"/>
            </a:xfrm>
            <a:prstGeom prst="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            </a:t>
              </a:r>
              <a:r>
                <a:rPr lang="pt-BR" sz="1200" dirty="0" smtClean="0">
                  <a:solidFill>
                    <a:schemeClr val="bg1">
                      <a:lumMod val="65000"/>
                    </a:schemeClr>
                  </a:solidFill>
                </a:rPr>
                <a:t>Informe sua senha</a:t>
              </a:r>
              <a:endParaRPr lang="pt-BR" sz="12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8" name="Rectangle à coins arrondis 7"/>
            <p:cNvSpPr/>
            <p:nvPr/>
          </p:nvSpPr>
          <p:spPr>
            <a:xfrm>
              <a:off x="5395502" y="4603951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5539502" y="4553092"/>
              <a:ext cx="10455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chemeClr val="bg1"/>
                  </a:solidFill>
                </a:rPr>
                <a:t>Lembrar login</a:t>
              </a:r>
              <a:endParaRPr lang="pt-BR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Rectangle 9">
              <a:hlinkClick r:id="rId5" action="ppaction://hlinksldjump"/>
            </p:cNvPr>
            <p:cNvSpPr/>
            <p:nvPr/>
          </p:nvSpPr>
          <p:spPr>
            <a:xfrm>
              <a:off x="8341604" y="4098274"/>
              <a:ext cx="440675" cy="440675"/>
            </a:xfrm>
            <a:prstGeom prst="rect">
              <a:avLst/>
            </a:prstGeom>
            <a:solidFill>
              <a:srgbClr val="3391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1" name="Image 10">
              <a:hlinkClick r:id="rId5" action="ppaction://hlinksldjump"/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73052" y="4226170"/>
              <a:ext cx="177778" cy="177778"/>
            </a:xfrm>
            <a:prstGeom prst="rect">
              <a:avLst/>
            </a:prstGeom>
          </p:spPr>
        </p:pic>
      </p:grp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" t="12296" b="10751"/>
          <a:stretch/>
        </p:blipFill>
        <p:spPr>
          <a:xfrm>
            <a:off x="5354198" y="3415228"/>
            <a:ext cx="431602" cy="440675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559" t="11970" r="1" b="11230"/>
          <a:stretch/>
        </p:blipFill>
        <p:spPr>
          <a:xfrm>
            <a:off x="5321147" y="3910988"/>
            <a:ext cx="464653" cy="439786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4655542" y="6431137"/>
            <a:ext cx="28809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dirty="0" smtClean="0">
                <a:solidFill>
                  <a:srgbClr val="FFFFFF"/>
                </a:solidFill>
                <a:latin typeface="Arial" panose="020B0604020202020204" pitchFamily="34" charset="0"/>
              </a:rPr>
              <a:t>UniLigas </a:t>
            </a:r>
            <a:r>
              <a:rPr lang="pt-BR" sz="1000" dirty="0">
                <a:solidFill>
                  <a:srgbClr val="FFFFFF"/>
                </a:solidFill>
                <a:latin typeface="Arial" panose="020B0604020202020204" pitchFamily="34" charset="0"/>
              </a:rPr>
              <a:t>©2015 - Todos os direitos reservados.</a:t>
            </a:r>
            <a:endParaRPr lang="pt-BR" sz="1000" dirty="0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ctangle à coins arrondis 16"/>
          <p:cNvSpPr/>
          <p:nvPr/>
        </p:nvSpPr>
        <p:spPr>
          <a:xfrm>
            <a:off x="3216000" y="813701"/>
            <a:ext cx="5760000" cy="5400000"/>
          </a:xfrm>
          <a:prstGeom prst="roundRect">
            <a:avLst>
              <a:gd name="adj" fmla="val 1594"/>
            </a:avLst>
          </a:prstGeom>
          <a:solidFill>
            <a:schemeClr val="bg1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pic>
        <p:nvPicPr>
          <p:cNvPr id="18" name="Picture 2" descr="http://arena/apps/kurzy2/padrao/imagens/fechar.png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6637" y="644300"/>
            <a:ext cx="35242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hlinkClick r:id="rId10" action="ppaction://hlinksldjump"/>
          </p:cNvPr>
          <p:cNvSpPr/>
          <p:nvPr/>
        </p:nvSpPr>
        <p:spPr>
          <a:xfrm>
            <a:off x="3508427" y="1179280"/>
            <a:ext cx="2520000" cy="1080000"/>
          </a:xfrm>
          <a:prstGeom prst="rect">
            <a:avLst/>
          </a:prstGeom>
          <a:solidFill>
            <a:srgbClr val="2B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dirty="0" smtClean="0"/>
              <a:t>LFASBC</a:t>
            </a:r>
          </a:p>
          <a:p>
            <a:r>
              <a:rPr lang="pt-BR" sz="1200" dirty="0" smtClean="0"/>
              <a:t>Liga de Futebol Amador de São Bernardo do Campo</a:t>
            </a:r>
            <a:endParaRPr lang="pt-BR" sz="1200" dirty="0"/>
          </a:p>
        </p:txBody>
      </p:sp>
      <p:sp>
        <p:nvSpPr>
          <p:cNvPr id="20" name="Rectangle 19">
            <a:hlinkClick r:id="rId10" action="ppaction://hlinksldjump"/>
          </p:cNvPr>
          <p:cNvSpPr/>
          <p:nvPr/>
        </p:nvSpPr>
        <p:spPr>
          <a:xfrm>
            <a:off x="6166780" y="1179280"/>
            <a:ext cx="2520000" cy="1080000"/>
          </a:xfrm>
          <a:prstGeom prst="rect">
            <a:avLst/>
          </a:prstGeom>
          <a:solidFill>
            <a:srgbClr val="2B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dirty="0" smtClean="0"/>
              <a:t>LFAD</a:t>
            </a:r>
          </a:p>
          <a:p>
            <a:r>
              <a:rPr lang="pt-BR" sz="1200" dirty="0" smtClean="0"/>
              <a:t>Liga de Futebol Amador de Diadema</a:t>
            </a:r>
            <a:endParaRPr lang="pt-BR" sz="1200" dirty="0"/>
          </a:p>
        </p:txBody>
      </p:sp>
      <p:sp>
        <p:nvSpPr>
          <p:cNvPr id="23" name="Rectangle 22">
            <a:hlinkClick r:id="rId10" action="ppaction://hlinksldjump"/>
          </p:cNvPr>
          <p:cNvSpPr/>
          <p:nvPr/>
        </p:nvSpPr>
        <p:spPr>
          <a:xfrm>
            <a:off x="3505220" y="2400050"/>
            <a:ext cx="2520000" cy="1080000"/>
          </a:xfrm>
          <a:prstGeom prst="rect">
            <a:avLst/>
          </a:prstGeom>
          <a:solidFill>
            <a:srgbClr val="2B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dirty="0" smtClean="0"/>
              <a:t>LMF</a:t>
            </a:r>
          </a:p>
          <a:p>
            <a:r>
              <a:rPr lang="pt-BR" sz="1200" dirty="0" smtClean="0"/>
              <a:t>Liga </a:t>
            </a:r>
            <a:r>
              <a:rPr lang="pt-BR" sz="1200" dirty="0" err="1" smtClean="0"/>
              <a:t>Mauaense</a:t>
            </a:r>
            <a:r>
              <a:rPr lang="pt-BR" sz="1200" dirty="0" smtClean="0"/>
              <a:t> de Futebol</a:t>
            </a:r>
            <a:endParaRPr lang="pt-BR" sz="1200" dirty="0"/>
          </a:p>
        </p:txBody>
      </p:sp>
      <p:sp>
        <p:nvSpPr>
          <p:cNvPr id="24" name="Rectangle 23">
            <a:hlinkClick r:id="rId10" action="ppaction://hlinksldjump"/>
          </p:cNvPr>
          <p:cNvSpPr/>
          <p:nvPr/>
        </p:nvSpPr>
        <p:spPr>
          <a:xfrm>
            <a:off x="6166780" y="2400050"/>
            <a:ext cx="2520000" cy="1080000"/>
          </a:xfrm>
          <a:prstGeom prst="rect">
            <a:avLst/>
          </a:prstGeom>
          <a:solidFill>
            <a:srgbClr val="2B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dirty="0" smtClean="0"/>
              <a:t>LRPF</a:t>
            </a:r>
          </a:p>
          <a:p>
            <a:r>
              <a:rPr lang="pt-BR" sz="1200" dirty="0" smtClean="0"/>
              <a:t>Liga </a:t>
            </a:r>
            <a:r>
              <a:rPr lang="pt-BR" sz="1200" dirty="0" err="1" smtClean="0"/>
              <a:t>Ribeiraopirense</a:t>
            </a:r>
            <a:r>
              <a:rPr lang="pt-BR" sz="1200" dirty="0" smtClean="0"/>
              <a:t> de Futebol</a:t>
            </a:r>
            <a:endParaRPr lang="pt-BR" sz="1200" dirty="0"/>
          </a:p>
        </p:txBody>
      </p:sp>
      <p:sp>
        <p:nvSpPr>
          <p:cNvPr id="25" name="Rectangle 24">
            <a:hlinkClick r:id="rId10" action="ppaction://hlinksldjump"/>
          </p:cNvPr>
          <p:cNvSpPr/>
          <p:nvPr/>
        </p:nvSpPr>
        <p:spPr>
          <a:xfrm>
            <a:off x="3508427" y="3614206"/>
            <a:ext cx="2520000" cy="1080000"/>
          </a:xfrm>
          <a:prstGeom prst="rect">
            <a:avLst/>
          </a:prstGeom>
          <a:solidFill>
            <a:srgbClr val="2B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dirty="0" smtClean="0"/>
              <a:t>LFARGS</a:t>
            </a:r>
          </a:p>
          <a:p>
            <a:r>
              <a:rPr lang="pt-BR" sz="1200" dirty="0" smtClean="0"/>
              <a:t>Liga de Futebol Amador de Rio Grande da Serra</a:t>
            </a:r>
            <a:endParaRPr lang="pt-BR" sz="1200" dirty="0"/>
          </a:p>
        </p:txBody>
      </p:sp>
      <p:sp>
        <p:nvSpPr>
          <p:cNvPr id="26" name="Rectangle 25">
            <a:hlinkClick r:id="rId10" action="ppaction://hlinksldjump"/>
          </p:cNvPr>
          <p:cNvSpPr/>
          <p:nvPr/>
        </p:nvSpPr>
        <p:spPr>
          <a:xfrm>
            <a:off x="6166780" y="3614206"/>
            <a:ext cx="2520000" cy="1080000"/>
          </a:xfrm>
          <a:prstGeom prst="rect">
            <a:avLst/>
          </a:prstGeom>
          <a:solidFill>
            <a:srgbClr val="2B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dirty="0" smtClean="0"/>
              <a:t>LSCF</a:t>
            </a:r>
          </a:p>
          <a:p>
            <a:r>
              <a:rPr lang="pt-BR" sz="1200" dirty="0" smtClean="0"/>
              <a:t>Liga </a:t>
            </a:r>
            <a:r>
              <a:rPr lang="pt-BR" sz="1200" dirty="0" err="1" smtClean="0"/>
              <a:t>Sancaetanense</a:t>
            </a:r>
            <a:r>
              <a:rPr lang="pt-BR" sz="1200" dirty="0" smtClean="0"/>
              <a:t> de Futebol</a:t>
            </a:r>
            <a:endParaRPr lang="pt-BR" sz="1200" dirty="0"/>
          </a:p>
        </p:txBody>
      </p:sp>
      <p:sp>
        <p:nvSpPr>
          <p:cNvPr id="27" name="Rectangle 26">
            <a:hlinkClick r:id="rId10" action="ppaction://hlinksldjump"/>
          </p:cNvPr>
          <p:cNvSpPr/>
          <p:nvPr/>
        </p:nvSpPr>
        <p:spPr>
          <a:xfrm>
            <a:off x="3505220" y="4834976"/>
            <a:ext cx="2520000" cy="1080000"/>
          </a:xfrm>
          <a:prstGeom prst="rect">
            <a:avLst/>
          </a:prstGeom>
          <a:solidFill>
            <a:srgbClr val="2B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dirty="0" smtClean="0"/>
              <a:t>LSAF</a:t>
            </a:r>
          </a:p>
          <a:p>
            <a:r>
              <a:rPr lang="pt-BR" sz="1200" dirty="0" smtClean="0"/>
              <a:t>Liga </a:t>
            </a:r>
            <a:r>
              <a:rPr lang="pt-BR" sz="1200" dirty="0" err="1" smtClean="0"/>
              <a:t>Santoandreense</a:t>
            </a:r>
            <a:r>
              <a:rPr lang="pt-BR" sz="1200" dirty="0" smtClean="0"/>
              <a:t> de Futebol</a:t>
            </a:r>
            <a:endParaRPr lang="pt-BR" sz="1200" dirty="0"/>
          </a:p>
        </p:txBody>
      </p:sp>
      <p:sp>
        <p:nvSpPr>
          <p:cNvPr id="28" name="Rectangle 27">
            <a:hlinkClick r:id="rId10" action="ppaction://hlinksldjump"/>
          </p:cNvPr>
          <p:cNvSpPr/>
          <p:nvPr/>
        </p:nvSpPr>
        <p:spPr>
          <a:xfrm>
            <a:off x="6166780" y="4834976"/>
            <a:ext cx="2520000" cy="1080000"/>
          </a:xfrm>
          <a:prstGeom prst="rect">
            <a:avLst/>
          </a:prstGeom>
          <a:solidFill>
            <a:srgbClr val="2B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dirty="0" smtClean="0"/>
              <a:t>UniLigas</a:t>
            </a:r>
          </a:p>
        </p:txBody>
      </p:sp>
    </p:spTree>
    <p:extLst>
      <p:ext uri="{BB962C8B-B14F-4D97-AF65-F5344CB8AC3E}">
        <p14:creationId xmlns:p14="http://schemas.microsoft.com/office/powerpoint/2010/main" val="184199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ctangle à coins arrondis 120"/>
          <p:cNvSpPr/>
          <p:nvPr/>
        </p:nvSpPr>
        <p:spPr>
          <a:xfrm>
            <a:off x="1596000" y="811569"/>
            <a:ext cx="9000000" cy="5774426"/>
          </a:xfrm>
          <a:prstGeom prst="roundRect">
            <a:avLst>
              <a:gd name="adj" fmla="val 1594"/>
            </a:avLst>
          </a:prstGeom>
          <a:solidFill>
            <a:schemeClr val="bg1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67385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campeonatos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2" name="Image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127" name="Image 1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128" name="Groupe 127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132" name="Groupe 131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9" name="ZoneTexte 138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40" name="Groupe 139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1" name="Ellipse 140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2" name="Image 141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4" name="Groupe 133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135" name="ZoneTexte 134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6" name="Groupe 135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137" name="Ellipse 136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38" name="Image 137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76" name="ZoneTexte 75"/>
          <p:cNvSpPr txBox="1"/>
          <p:nvPr/>
        </p:nvSpPr>
        <p:spPr>
          <a:xfrm>
            <a:off x="1696379" y="986016"/>
            <a:ext cx="986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Campeonato</a:t>
            </a:r>
            <a:endParaRPr lang="pt-BR" sz="1200" dirty="0">
              <a:solidFill>
                <a:srgbClr val="5484AA"/>
              </a:solidFill>
            </a:endParaRPr>
          </a:p>
        </p:txBody>
      </p:sp>
      <p:sp>
        <p:nvSpPr>
          <p:cNvPr id="77" name="ZoneTexte 76"/>
          <p:cNvSpPr txBox="1"/>
          <p:nvPr/>
        </p:nvSpPr>
        <p:spPr>
          <a:xfrm>
            <a:off x="1696379" y="1221801"/>
            <a:ext cx="29548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Campeonato da 1ª divisão</a:t>
            </a:r>
            <a:endParaRPr lang="pt-BR" sz="1600" dirty="0"/>
          </a:p>
        </p:txBody>
      </p:sp>
      <p:sp>
        <p:nvSpPr>
          <p:cNvPr id="78" name="ZoneTexte 77"/>
          <p:cNvSpPr txBox="1"/>
          <p:nvPr/>
        </p:nvSpPr>
        <p:spPr>
          <a:xfrm>
            <a:off x="5162001" y="986016"/>
            <a:ext cx="7800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Categoria</a:t>
            </a:r>
            <a:endParaRPr lang="pt-BR" sz="1200" dirty="0">
              <a:solidFill>
                <a:srgbClr val="5484AA"/>
              </a:solidFill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5162001" y="1221801"/>
            <a:ext cx="29548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1ª divisão</a:t>
            </a:r>
            <a:endParaRPr lang="pt-BR" sz="1600" dirty="0"/>
          </a:p>
        </p:txBody>
      </p:sp>
      <p:graphicFrame>
        <p:nvGraphicFramePr>
          <p:cNvPr id="122" name="Tableau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09284"/>
              </p:ext>
            </p:extLst>
          </p:nvPr>
        </p:nvGraphicFramePr>
        <p:xfrm>
          <a:off x="1777574" y="2063087"/>
          <a:ext cx="3994240" cy="433707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288000">
                  <a:extLst>
                    <a:ext uri="{9D8B030D-6E8A-4147-A177-3AD203B41FA5}">
                      <a16:colId xmlns="" xmlns:a16="http://schemas.microsoft.com/office/drawing/2014/main" val="3794410774"/>
                    </a:ext>
                  </a:extLst>
                </a:gridCol>
                <a:gridCol w="2340000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646240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1946958813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Atletas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baseline="0" dirty="0" smtClean="0"/>
                        <a:t>Inscritos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Futebol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Unidos da Represa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Blumenau Esporte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Brasília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Esporte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 Flamengo de Vila Ferreira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Mineiro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Palmeirinha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Futebol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0144029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Unidos da Represa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6976555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Blumenau Esporte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39992741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Brasília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Esporte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83369275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 Flamengo de Vila Ferreira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2301951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Mineiro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27375725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Palmeirinha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932459919"/>
                  </a:ext>
                </a:extLst>
              </a:tr>
            </a:tbl>
          </a:graphicData>
        </a:graphic>
      </p:graphicFrame>
      <p:grpSp>
        <p:nvGrpSpPr>
          <p:cNvPr id="126" name="Groupe 125"/>
          <p:cNvGrpSpPr/>
          <p:nvPr/>
        </p:nvGrpSpPr>
        <p:grpSpPr>
          <a:xfrm>
            <a:off x="5771814" y="2364375"/>
            <a:ext cx="133623" cy="4035782"/>
            <a:chOff x="10321384" y="1021524"/>
            <a:chExt cx="133623" cy="5480902"/>
          </a:xfrm>
        </p:grpSpPr>
        <p:sp>
          <p:nvSpPr>
            <p:cNvPr id="143" name="Rectangle 142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10321384" y="1021527"/>
              <a:ext cx="133623" cy="2732942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aphicFrame>
        <p:nvGraphicFramePr>
          <p:cNvPr id="151" name="Tableau 1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018420"/>
              </p:ext>
            </p:extLst>
          </p:nvPr>
        </p:nvGraphicFramePr>
        <p:xfrm>
          <a:off x="6275814" y="2063087"/>
          <a:ext cx="4014000" cy="433707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288000">
                  <a:extLst>
                    <a:ext uri="{9D8B030D-6E8A-4147-A177-3AD203B41FA5}">
                      <a16:colId xmlns="" xmlns:a16="http://schemas.microsoft.com/office/drawing/2014/main" val="3794410774"/>
                    </a:ext>
                  </a:extLst>
                </a:gridCol>
                <a:gridCol w="3006000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1946958813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Atleta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baseline="0" dirty="0" smtClean="0"/>
                        <a:t>Situação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0144029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6976555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39992741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83369275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2301951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27375725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932459919"/>
                  </a:ext>
                </a:extLst>
              </a:tr>
            </a:tbl>
          </a:graphicData>
        </a:graphic>
      </p:graphicFrame>
      <p:grpSp>
        <p:nvGrpSpPr>
          <p:cNvPr id="152" name="Groupe 151"/>
          <p:cNvGrpSpPr/>
          <p:nvPr/>
        </p:nvGrpSpPr>
        <p:grpSpPr>
          <a:xfrm>
            <a:off x="10299403" y="2364375"/>
            <a:ext cx="133623" cy="4035782"/>
            <a:chOff x="10321384" y="1021524"/>
            <a:chExt cx="133623" cy="5480902"/>
          </a:xfrm>
        </p:grpSpPr>
        <p:sp>
          <p:nvSpPr>
            <p:cNvPr id="153" name="Rectangle 152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10321384" y="1021527"/>
              <a:ext cx="133623" cy="3923025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55" name="Rectangle à coins arrondis 154"/>
          <p:cNvSpPr/>
          <p:nvPr/>
        </p:nvSpPr>
        <p:spPr>
          <a:xfrm>
            <a:off x="1781165" y="1767458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6" name="ZoneTexte 155"/>
          <p:cNvSpPr txBox="1"/>
          <p:nvPr/>
        </p:nvSpPr>
        <p:spPr>
          <a:xfrm>
            <a:off x="1925165" y="1716599"/>
            <a:ext cx="2158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Mostrar apenas clubes inscritos</a:t>
            </a:r>
            <a:endParaRPr lang="pt-BR" sz="1200" dirty="0"/>
          </a:p>
        </p:txBody>
      </p:sp>
      <p:sp>
        <p:nvSpPr>
          <p:cNvPr id="157" name="Rectangle à coins arrondis 156"/>
          <p:cNvSpPr/>
          <p:nvPr/>
        </p:nvSpPr>
        <p:spPr>
          <a:xfrm>
            <a:off x="6300110" y="1767458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8" name="ZoneTexte 157"/>
          <p:cNvSpPr txBox="1"/>
          <p:nvPr/>
        </p:nvSpPr>
        <p:spPr>
          <a:xfrm>
            <a:off x="6444110" y="1716599"/>
            <a:ext cx="21779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Mostrar apenas atletas inscritos</a:t>
            </a:r>
            <a:endParaRPr lang="pt-BR" sz="1200" dirty="0"/>
          </a:p>
        </p:txBody>
      </p:sp>
      <p:sp>
        <p:nvSpPr>
          <p:cNvPr id="159" name="Rectangle à coins arrondis 158"/>
          <p:cNvSpPr/>
          <p:nvPr/>
        </p:nvSpPr>
        <p:spPr>
          <a:xfrm>
            <a:off x="1841590" y="2416225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0" name="Rectangle à coins arrondis 159"/>
          <p:cNvSpPr/>
          <p:nvPr/>
        </p:nvSpPr>
        <p:spPr>
          <a:xfrm>
            <a:off x="1841590" y="2712000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0" name="Rectangle à coins arrondis 179"/>
          <p:cNvSpPr/>
          <p:nvPr/>
        </p:nvSpPr>
        <p:spPr>
          <a:xfrm>
            <a:off x="1841590" y="3007493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1" name="Rectangle à coins arrondis 180"/>
          <p:cNvSpPr/>
          <p:nvPr/>
        </p:nvSpPr>
        <p:spPr>
          <a:xfrm>
            <a:off x="1841590" y="3298558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2" name="Rectangle à coins arrondis 181"/>
          <p:cNvSpPr/>
          <p:nvPr/>
        </p:nvSpPr>
        <p:spPr>
          <a:xfrm>
            <a:off x="1841590" y="3589623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3" name="Rectangle à coins arrondis 182"/>
          <p:cNvSpPr/>
          <p:nvPr/>
        </p:nvSpPr>
        <p:spPr>
          <a:xfrm>
            <a:off x="1841590" y="3873290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4" name="Rectangle à coins arrondis 183"/>
          <p:cNvSpPr/>
          <p:nvPr/>
        </p:nvSpPr>
        <p:spPr>
          <a:xfrm>
            <a:off x="1841590" y="4164198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5" name="Rectangle à coins arrondis 184"/>
          <p:cNvSpPr/>
          <p:nvPr/>
        </p:nvSpPr>
        <p:spPr>
          <a:xfrm>
            <a:off x="1841590" y="4455106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6" name="Rectangle à coins arrondis 185"/>
          <p:cNvSpPr/>
          <p:nvPr/>
        </p:nvSpPr>
        <p:spPr>
          <a:xfrm>
            <a:off x="1841590" y="4733787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7" name="Rectangle à coins arrondis 186"/>
          <p:cNvSpPr/>
          <p:nvPr/>
        </p:nvSpPr>
        <p:spPr>
          <a:xfrm>
            <a:off x="1841590" y="5029838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8" name="Rectangle à coins arrondis 187"/>
          <p:cNvSpPr/>
          <p:nvPr/>
        </p:nvSpPr>
        <p:spPr>
          <a:xfrm>
            <a:off x="1841590" y="5308519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9" name="Rectangle à coins arrondis 188"/>
          <p:cNvSpPr/>
          <p:nvPr/>
        </p:nvSpPr>
        <p:spPr>
          <a:xfrm>
            <a:off x="1841590" y="5604148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0" name="Rectangle à coins arrondis 189"/>
          <p:cNvSpPr/>
          <p:nvPr/>
        </p:nvSpPr>
        <p:spPr>
          <a:xfrm>
            <a:off x="1841590" y="5883251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1" name="Rectangle à coins arrondis 190"/>
          <p:cNvSpPr/>
          <p:nvPr/>
        </p:nvSpPr>
        <p:spPr>
          <a:xfrm>
            <a:off x="1841590" y="6178880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2" name="Rectangle à coins arrondis 191"/>
          <p:cNvSpPr/>
          <p:nvPr/>
        </p:nvSpPr>
        <p:spPr>
          <a:xfrm>
            <a:off x="6325862" y="2413547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3" name="Rectangle à coins arrondis 192"/>
          <p:cNvSpPr/>
          <p:nvPr/>
        </p:nvSpPr>
        <p:spPr>
          <a:xfrm>
            <a:off x="6325862" y="2709322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4" name="Rectangle à coins arrondis 193"/>
          <p:cNvSpPr/>
          <p:nvPr/>
        </p:nvSpPr>
        <p:spPr>
          <a:xfrm>
            <a:off x="6325862" y="3004815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5" name="Rectangle à coins arrondis 194"/>
          <p:cNvSpPr/>
          <p:nvPr/>
        </p:nvSpPr>
        <p:spPr>
          <a:xfrm>
            <a:off x="6325862" y="3295880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6" name="Rectangle à coins arrondis 195"/>
          <p:cNvSpPr/>
          <p:nvPr/>
        </p:nvSpPr>
        <p:spPr>
          <a:xfrm>
            <a:off x="6325862" y="3586945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7" name="Rectangle à coins arrondis 196"/>
          <p:cNvSpPr/>
          <p:nvPr/>
        </p:nvSpPr>
        <p:spPr>
          <a:xfrm>
            <a:off x="6325862" y="3870612"/>
            <a:ext cx="144000" cy="144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8" name="Rectangle à coins arrondis 197"/>
          <p:cNvSpPr/>
          <p:nvPr/>
        </p:nvSpPr>
        <p:spPr>
          <a:xfrm>
            <a:off x="6325862" y="4161520"/>
            <a:ext cx="144000" cy="144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9" name="Rectangle à coins arrondis 198"/>
          <p:cNvSpPr/>
          <p:nvPr/>
        </p:nvSpPr>
        <p:spPr>
          <a:xfrm>
            <a:off x="6325862" y="4452428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0" name="Rectangle à coins arrondis 199"/>
          <p:cNvSpPr/>
          <p:nvPr/>
        </p:nvSpPr>
        <p:spPr>
          <a:xfrm>
            <a:off x="6325862" y="4731109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1" name="Rectangle à coins arrondis 200"/>
          <p:cNvSpPr/>
          <p:nvPr/>
        </p:nvSpPr>
        <p:spPr>
          <a:xfrm>
            <a:off x="6325862" y="5027160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2" name="Rectangle à coins arrondis 201"/>
          <p:cNvSpPr/>
          <p:nvPr/>
        </p:nvSpPr>
        <p:spPr>
          <a:xfrm>
            <a:off x="6325862" y="5305841"/>
            <a:ext cx="144000" cy="144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3" name="Rectangle à coins arrondis 202"/>
          <p:cNvSpPr/>
          <p:nvPr/>
        </p:nvSpPr>
        <p:spPr>
          <a:xfrm>
            <a:off x="6325862" y="5601470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4" name="Rectangle à coins arrondis 203"/>
          <p:cNvSpPr/>
          <p:nvPr/>
        </p:nvSpPr>
        <p:spPr>
          <a:xfrm>
            <a:off x="6325862" y="5880573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5" name="Rectangle à coins arrondis 204"/>
          <p:cNvSpPr/>
          <p:nvPr/>
        </p:nvSpPr>
        <p:spPr>
          <a:xfrm>
            <a:off x="6325862" y="6176202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206" name="Image 205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9798871" y="2396658"/>
            <a:ext cx="265166" cy="177778"/>
          </a:xfrm>
          <a:prstGeom prst="rect">
            <a:avLst/>
          </a:prstGeom>
        </p:spPr>
      </p:pic>
      <p:pic>
        <p:nvPicPr>
          <p:cNvPr id="207" name="Image 206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9798871" y="2692433"/>
            <a:ext cx="265166" cy="177778"/>
          </a:xfrm>
          <a:prstGeom prst="rect">
            <a:avLst/>
          </a:prstGeom>
        </p:spPr>
      </p:pic>
      <p:pic>
        <p:nvPicPr>
          <p:cNvPr id="208" name="Image 207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9798871" y="2987926"/>
            <a:ext cx="265166" cy="177778"/>
          </a:xfrm>
          <a:prstGeom prst="rect">
            <a:avLst/>
          </a:prstGeom>
        </p:spPr>
      </p:pic>
      <p:pic>
        <p:nvPicPr>
          <p:cNvPr id="209" name="Image 208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9798871" y="3278991"/>
            <a:ext cx="265166" cy="177778"/>
          </a:xfrm>
          <a:prstGeom prst="rect">
            <a:avLst/>
          </a:prstGeom>
        </p:spPr>
      </p:pic>
      <p:pic>
        <p:nvPicPr>
          <p:cNvPr id="210" name="Image 209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9798871" y="3567829"/>
            <a:ext cx="265166" cy="177778"/>
          </a:xfrm>
          <a:prstGeom prst="rect">
            <a:avLst/>
          </a:prstGeom>
        </p:spPr>
      </p:pic>
      <p:pic>
        <p:nvPicPr>
          <p:cNvPr id="211" name="Image 210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9798871" y="4435539"/>
            <a:ext cx="265166" cy="177778"/>
          </a:xfrm>
          <a:prstGeom prst="rect">
            <a:avLst/>
          </a:prstGeom>
        </p:spPr>
      </p:pic>
      <p:pic>
        <p:nvPicPr>
          <p:cNvPr id="212" name="Image 211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9798871" y="4714220"/>
            <a:ext cx="265166" cy="177778"/>
          </a:xfrm>
          <a:prstGeom prst="rect">
            <a:avLst/>
          </a:prstGeom>
        </p:spPr>
      </p:pic>
      <p:pic>
        <p:nvPicPr>
          <p:cNvPr id="213" name="Image 212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9798871" y="5010271"/>
            <a:ext cx="265166" cy="177778"/>
          </a:xfrm>
          <a:prstGeom prst="rect">
            <a:avLst/>
          </a:prstGeom>
        </p:spPr>
      </p:pic>
      <p:pic>
        <p:nvPicPr>
          <p:cNvPr id="214" name="Image 213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9798871" y="5584581"/>
            <a:ext cx="265166" cy="177778"/>
          </a:xfrm>
          <a:prstGeom prst="rect">
            <a:avLst/>
          </a:prstGeom>
        </p:spPr>
      </p:pic>
      <p:pic>
        <p:nvPicPr>
          <p:cNvPr id="215" name="Image 214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9798871" y="5864835"/>
            <a:ext cx="265166" cy="177778"/>
          </a:xfrm>
          <a:prstGeom prst="rect">
            <a:avLst/>
          </a:prstGeom>
        </p:spPr>
      </p:pic>
      <p:pic>
        <p:nvPicPr>
          <p:cNvPr id="216" name="Image 215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9798871" y="6159313"/>
            <a:ext cx="265166" cy="177778"/>
          </a:xfrm>
          <a:prstGeom prst="rect">
            <a:avLst/>
          </a:prstGeom>
        </p:spPr>
      </p:pic>
      <p:pic>
        <p:nvPicPr>
          <p:cNvPr id="217" name="Image 216"/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978" r="6390"/>
          <a:stretch/>
        </p:blipFill>
        <p:spPr>
          <a:xfrm>
            <a:off x="9825271" y="3861229"/>
            <a:ext cx="200025" cy="177778"/>
          </a:xfrm>
          <a:prstGeom prst="rect">
            <a:avLst/>
          </a:prstGeom>
        </p:spPr>
      </p:pic>
      <p:pic>
        <p:nvPicPr>
          <p:cNvPr id="218" name="Image 217"/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978" r="6390"/>
          <a:stretch/>
        </p:blipFill>
        <p:spPr>
          <a:xfrm>
            <a:off x="9831440" y="4146701"/>
            <a:ext cx="200025" cy="177778"/>
          </a:xfrm>
          <a:prstGeom prst="rect">
            <a:avLst/>
          </a:prstGeom>
        </p:spPr>
      </p:pic>
      <p:pic>
        <p:nvPicPr>
          <p:cNvPr id="219" name="Image 218"/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978" r="6390"/>
          <a:stretch/>
        </p:blipFill>
        <p:spPr>
          <a:xfrm>
            <a:off x="9825272" y="5282648"/>
            <a:ext cx="200025" cy="17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80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clubes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998887"/>
              </p:ext>
            </p:extLst>
          </p:nvPr>
        </p:nvGraphicFramePr>
        <p:xfrm>
          <a:off x="671111" y="719666"/>
          <a:ext cx="10849779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2957334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2378969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2199005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1870328">
                  <a:extLst>
                    <a:ext uri="{9D8B030D-6E8A-4147-A177-3AD203B41FA5}">
                      <a16:colId xmlns="" xmlns:a16="http://schemas.microsoft.com/office/drawing/2014/main" val="663336648"/>
                    </a:ext>
                  </a:extLst>
                </a:gridCol>
                <a:gridCol w="844296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599847">
                  <a:extLst>
                    <a:ext uri="{9D8B030D-6E8A-4147-A177-3AD203B41FA5}">
                      <a16:colId xmlns="" xmlns:a16="http://schemas.microsoft.com/office/drawing/2014/main" val="682115772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Nome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Categorias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Telefones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E-mail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Ver/Editar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Excluir</a:t>
                      </a:r>
                      <a:endParaRPr lang="pt-BR" sz="1200" b="0" i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Futebol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Divisão; Juniores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Associação Desportiva Unidos da Represa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Blumenau Esporte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Principal; Juniores;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Veteraníssimo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Brasília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Esporte Clube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Principal;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Juniores; Veteraníssimo...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Recreativo Flamengo de Vila Ferreira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Mineiro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Principal; Veteraníssimo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Palmeirinha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Principal; Infantil;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Juniores...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Futebol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Divisão; Juniores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Associação Desportiva Unidos da Represa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Blumenau Esporte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Principal; Juniores;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Veteraníssimo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Brasília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Esporte Clube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Principal;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Juniores; Veteraníssimo...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Recreativo Flamengo de Vila Ferreira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Mineiro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Principal; Veteraníssimo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Palmeirinha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Principal; Infantil;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Juniores...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Futebol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Divisão; Juniores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Associação Desportiva Unidos da Represa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Blumenau Esporte Clube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Principal; Juniores;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Veteraníssimo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Brasília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Esporte Clube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Principal;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Juniores; Veteraníssimo...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Recreativo Flamengo de Vila Ferreira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Principal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nome/categoria/telefone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349889" y="110813"/>
            <a:ext cx="231354" cy="297455"/>
          </a:xfrm>
          <a:prstGeom prst="rect">
            <a:avLst/>
          </a:prstGeom>
        </p:spPr>
      </p:pic>
      <p:grpSp>
        <p:nvGrpSpPr>
          <p:cNvPr id="29" name="Groupe 28"/>
          <p:cNvGrpSpPr/>
          <p:nvPr/>
        </p:nvGrpSpPr>
        <p:grpSpPr>
          <a:xfrm>
            <a:off x="5529995" y="86141"/>
            <a:ext cx="2460217" cy="381014"/>
            <a:chOff x="5119075" y="74480"/>
            <a:chExt cx="2460217" cy="381014"/>
          </a:xfrm>
        </p:grpSpPr>
        <p:grpSp>
          <p:nvGrpSpPr>
            <p:cNvPr id="67" name="Groupe 66"/>
            <p:cNvGrpSpPr/>
            <p:nvPr/>
          </p:nvGrpSpPr>
          <p:grpSpPr>
            <a:xfrm>
              <a:off x="5119075" y="74480"/>
              <a:ext cx="2460217" cy="381014"/>
              <a:chOff x="2571078" y="73230"/>
              <a:chExt cx="2460217" cy="381014"/>
            </a:xfrm>
          </p:grpSpPr>
          <p:grpSp>
            <p:nvGrpSpPr>
              <p:cNvPr id="68" name="Groupe 67"/>
              <p:cNvGrpSpPr/>
              <p:nvPr/>
            </p:nvGrpSpPr>
            <p:grpSpPr>
              <a:xfrm>
                <a:off x="2571078" y="84912"/>
                <a:ext cx="1389860" cy="369332"/>
                <a:chOff x="2571078" y="84912"/>
                <a:chExt cx="1389860" cy="369332"/>
              </a:xfrm>
            </p:grpSpPr>
            <p:sp>
              <p:nvSpPr>
                <p:cNvPr id="74" name="ZoneTexte 73"/>
                <p:cNvSpPr txBox="1"/>
                <p:nvPr/>
              </p:nvSpPr>
              <p:spPr>
                <a:xfrm>
                  <a:off x="2880001" y="84912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6" name="Ellipse 75"/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69" name="Groupe 68"/>
              <p:cNvGrpSpPr/>
              <p:nvPr/>
            </p:nvGrpSpPr>
            <p:grpSpPr>
              <a:xfrm>
                <a:off x="4043917" y="73230"/>
                <a:ext cx="987378" cy="369332"/>
                <a:chOff x="4043917" y="73230"/>
                <a:chExt cx="987378" cy="369332"/>
              </a:xfrm>
            </p:grpSpPr>
            <p:sp>
              <p:nvSpPr>
                <p:cNvPr id="70" name="ZoneTexte 69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6784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Novo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2" name="Ellipse 71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26" name="Image 25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28" name="Image 27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5166910" y="187287"/>
              <a:ext cx="240967" cy="179961"/>
            </a:xfrm>
            <a:prstGeom prst="rect">
              <a:avLst/>
            </a:prstGeom>
          </p:spPr>
        </p:pic>
      </p:grpSp>
      <p:pic>
        <p:nvPicPr>
          <p:cNvPr id="5" name="Imag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1056979"/>
            <a:ext cx="180000" cy="180000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1362645"/>
            <a:ext cx="180000" cy="180000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1650330"/>
            <a:ext cx="180000" cy="180000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1938015"/>
            <a:ext cx="180000" cy="180000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2225700"/>
            <a:ext cx="180000" cy="180000"/>
          </a:xfrm>
          <a:prstGeom prst="rect">
            <a:avLst/>
          </a:prstGeom>
        </p:spPr>
      </p:pic>
      <p:pic>
        <p:nvPicPr>
          <p:cNvPr id="75" name="Image 7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2507873"/>
            <a:ext cx="180000" cy="180000"/>
          </a:xfrm>
          <a:prstGeom prst="rect">
            <a:avLst/>
          </a:prstGeom>
        </p:spPr>
      </p:pic>
      <p:pic>
        <p:nvPicPr>
          <p:cNvPr id="77" name="Image 7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2807462"/>
            <a:ext cx="180000" cy="180000"/>
          </a:xfrm>
          <a:prstGeom prst="rect">
            <a:avLst/>
          </a:prstGeom>
        </p:spPr>
      </p:pic>
      <p:pic>
        <p:nvPicPr>
          <p:cNvPr id="78" name="Image 7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3086455"/>
            <a:ext cx="180000" cy="180000"/>
          </a:xfrm>
          <a:prstGeom prst="rect">
            <a:avLst/>
          </a:prstGeom>
        </p:spPr>
      </p:pic>
      <p:pic>
        <p:nvPicPr>
          <p:cNvPr id="79" name="Image 7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3379649"/>
            <a:ext cx="180000" cy="180000"/>
          </a:xfrm>
          <a:prstGeom prst="rect">
            <a:avLst/>
          </a:prstGeom>
        </p:spPr>
      </p:pic>
      <p:pic>
        <p:nvPicPr>
          <p:cNvPr id="80" name="Image 7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3656397"/>
            <a:ext cx="180000" cy="180000"/>
          </a:xfrm>
          <a:prstGeom prst="rect">
            <a:avLst/>
          </a:prstGeom>
        </p:spPr>
      </p:pic>
      <p:pic>
        <p:nvPicPr>
          <p:cNvPr id="81" name="Image 8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3942538"/>
            <a:ext cx="180000" cy="180000"/>
          </a:xfrm>
          <a:prstGeom prst="rect">
            <a:avLst/>
          </a:prstGeom>
        </p:spPr>
      </p:pic>
      <p:pic>
        <p:nvPicPr>
          <p:cNvPr id="82" name="Image 8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4228679"/>
            <a:ext cx="180000" cy="180000"/>
          </a:xfrm>
          <a:prstGeom prst="rect">
            <a:avLst/>
          </a:prstGeom>
        </p:spPr>
      </p:pic>
      <p:pic>
        <p:nvPicPr>
          <p:cNvPr id="57" name="Image 5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1041802"/>
            <a:ext cx="180000" cy="180000"/>
          </a:xfrm>
          <a:prstGeom prst="rect">
            <a:avLst/>
          </a:prstGeom>
        </p:spPr>
      </p:pic>
      <p:pic>
        <p:nvPicPr>
          <p:cNvPr id="58" name="Image 5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1344123"/>
            <a:ext cx="180000" cy="180000"/>
          </a:xfrm>
          <a:prstGeom prst="rect">
            <a:avLst/>
          </a:prstGeom>
        </p:spPr>
      </p:pic>
      <p:pic>
        <p:nvPicPr>
          <p:cNvPr id="59" name="Image 5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1646444"/>
            <a:ext cx="180000" cy="180000"/>
          </a:xfrm>
          <a:prstGeom prst="rect">
            <a:avLst/>
          </a:prstGeom>
        </p:spPr>
      </p:pic>
      <p:pic>
        <p:nvPicPr>
          <p:cNvPr id="60" name="Image 59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1916110"/>
            <a:ext cx="180000" cy="180000"/>
          </a:xfrm>
          <a:prstGeom prst="rect">
            <a:avLst/>
          </a:prstGeom>
        </p:spPr>
      </p:pic>
      <p:pic>
        <p:nvPicPr>
          <p:cNvPr id="61" name="Image 60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2200987"/>
            <a:ext cx="180000" cy="180000"/>
          </a:xfrm>
          <a:prstGeom prst="rect">
            <a:avLst/>
          </a:prstGeom>
        </p:spPr>
      </p:pic>
      <p:pic>
        <p:nvPicPr>
          <p:cNvPr id="62" name="Image 6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2485864"/>
            <a:ext cx="180000" cy="180000"/>
          </a:xfrm>
          <a:prstGeom prst="rect">
            <a:avLst/>
          </a:prstGeom>
        </p:spPr>
      </p:pic>
      <p:pic>
        <p:nvPicPr>
          <p:cNvPr id="63" name="Image 6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2794725"/>
            <a:ext cx="180000" cy="180000"/>
          </a:xfrm>
          <a:prstGeom prst="rect">
            <a:avLst/>
          </a:prstGeom>
        </p:spPr>
      </p:pic>
      <p:pic>
        <p:nvPicPr>
          <p:cNvPr id="64" name="Image 6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3092535"/>
            <a:ext cx="180000" cy="180000"/>
          </a:xfrm>
          <a:prstGeom prst="rect">
            <a:avLst/>
          </a:prstGeom>
        </p:spPr>
      </p:pic>
      <p:pic>
        <p:nvPicPr>
          <p:cNvPr id="83" name="Image 8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3394856"/>
            <a:ext cx="180000" cy="180000"/>
          </a:xfrm>
          <a:prstGeom prst="rect">
            <a:avLst/>
          </a:prstGeom>
        </p:spPr>
      </p:pic>
      <p:pic>
        <p:nvPicPr>
          <p:cNvPr id="84" name="Image 8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3697177"/>
            <a:ext cx="180000" cy="180000"/>
          </a:xfrm>
          <a:prstGeom prst="rect">
            <a:avLst/>
          </a:prstGeom>
        </p:spPr>
      </p:pic>
      <p:pic>
        <p:nvPicPr>
          <p:cNvPr id="85" name="Image 8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3966843"/>
            <a:ext cx="180000" cy="180000"/>
          </a:xfrm>
          <a:prstGeom prst="rect">
            <a:avLst/>
          </a:prstGeom>
        </p:spPr>
      </p:pic>
      <p:pic>
        <p:nvPicPr>
          <p:cNvPr id="86" name="Image 8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4251720"/>
            <a:ext cx="180000" cy="180000"/>
          </a:xfrm>
          <a:prstGeom prst="rect">
            <a:avLst/>
          </a:prstGeom>
        </p:spPr>
      </p:pic>
      <p:pic>
        <p:nvPicPr>
          <p:cNvPr id="96" name="Image 9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4533302"/>
            <a:ext cx="180000" cy="180000"/>
          </a:xfrm>
          <a:prstGeom prst="rect">
            <a:avLst/>
          </a:prstGeom>
        </p:spPr>
      </p:pic>
      <p:pic>
        <p:nvPicPr>
          <p:cNvPr id="97" name="Image 9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4832891"/>
            <a:ext cx="180000" cy="180000"/>
          </a:xfrm>
          <a:prstGeom prst="rect">
            <a:avLst/>
          </a:prstGeom>
        </p:spPr>
      </p:pic>
      <p:pic>
        <p:nvPicPr>
          <p:cNvPr id="98" name="Image 9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5111884"/>
            <a:ext cx="180000" cy="180000"/>
          </a:xfrm>
          <a:prstGeom prst="rect">
            <a:avLst/>
          </a:prstGeom>
        </p:spPr>
      </p:pic>
      <p:pic>
        <p:nvPicPr>
          <p:cNvPr id="99" name="Image 9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5405078"/>
            <a:ext cx="180000" cy="180000"/>
          </a:xfrm>
          <a:prstGeom prst="rect">
            <a:avLst/>
          </a:prstGeom>
        </p:spPr>
      </p:pic>
      <p:pic>
        <p:nvPicPr>
          <p:cNvPr id="100" name="Image 9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5681826"/>
            <a:ext cx="180000" cy="180000"/>
          </a:xfrm>
          <a:prstGeom prst="rect">
            <a:avLst/>
          </a:prstGeom>
        </p:spPr>
      </p:pic>
      <p:pic>
        <p:nvPicPr>
          <p:cNvPr id="101" name="Image 10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5967967"/>
            <a:ext cx="180000" cy="180000"/>
          </a:xfrm>
          <a:prstGeom prst="rect">
            <a:avLst/>
          </a:prstGeom>
        </p:spPr>
      </p:pic>
      <p:pic>
        <p:nvPicPr>
          <p:cNvPr id="102" name="Image 10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164" y="6254108"/>
            <a:ext cx="180000" cy="180000"/>
          </a:xfrm>
          <a:prstGeom prst="rect">
            <a:avLst/>
          </a:prstGeom>
        </p:spPr>
      </p:pic>
      <p:pic>
        <p:nvPicPr>
          <p:cNvPr id="103" name="Image 10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4511293"/>
            <a:ext cx="180000" cy="180000"/>
          </a:xfrm>
          <a:prstGeom prst="rect">
            <a:avLst/>
          </a:prstGeom>
        </p:spPr>
      </p:pic>
      <p:pic>
        <p:nvPicPr>
          <p:cNvPr id="104" name="Image 10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4820154"/>
            <a:ext cx="180000" cy="180000"/>
          </a:xfrm>
          <a:prstGeom prst="rect">
            <a:avLst/>
          </a:prstGeom>
        </p:spPr>
      </p:pic>
      <p:pic>
        <p:nvPicPr>
          <p:cNvPr id="105" name="Image 10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5117964"/>
            <a:ext cx="180000" cy="180000"/>
          </a:xfrm>
          <a:prstGeom prst="rect">
            <a:avLst/>
          </a:prstGeom>
        </p:spPr>
      </p:pic>
      <p:pic>
        <p:nvPicPr>
          <p:cNvPr id="106" name="Image 10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5420285"/>
            <a:ext cx="180000" cy="180000"/>
          </a:xfrm>
          <a:prstGeom prst="rect">
            <a:avLst/>
          </a:prstGeom>
        </p:spPr>
      </p:pic>
      <p:pic>
        <p:nvPicPr>
          <p:cNvPr id="107" name="Image 10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5722606"/>
            <a:ext cx="180000" cy="180000"/>
          </a:xfrm>
          <a:prstGeom prst="rect">
            <a:avLst/>
          </a:prstGeom>
        </p:spPr>
      </p:pic>
      <p:pic>
        <p:nvPicPr>
          <p:cNvPr id="108" name="Image 10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5992272"/>
            <a:ext cx="180000" cy="180000"/>
          </a:xfrm>
          <a:prstGeom prst="rect">
            <a:avLst/>
          </a:prstGeom>
        </p:spPr>
      </p:pic>
      <p:pic>
        <p:nvPicPr>
          <p:cNvPr id="109" name="Image 10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7820" y="6277149"/>
            <a:ext cx="180000" cy="180000"/>
          </a:xfrm>
          <a:prstGeom prst="rect">
            <a:avLst/>
          </a:prstGeom>
        </p:spPr>
      </p:pic>
      <p:grpSp>
        <p:nvGrpSpPr>
          <p:cNvPr id="110" name="Groupe 109"/>
          <p:cNvGrpSpPr/>
          <p:nvPr/>
        </p:nvGrpSpPr>
        <p:grpSpPr>
          <a:xfrm>
            <a:off x="11527165" y="1024609"/>
            <a:ext cx="133623" cy="5480902"/>
            <a:chOff x="10321384" y="1021524"/>
            <a:chExt cx="133623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21384" y="1021524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03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clubes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129" name="Image 12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grpSp>
        <p:nvGrpSpPr>
          <p:cNvPr id="133" name="Groupe 132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135" name="Groupe 134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49" name="ZoneTexte 148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50" name="Groupe 149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51" name="Ellipse 150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52" name="Image 151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9" name="Groupe 138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145" name="ZoneTexte 144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46" name="Groupe 145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147" name="Ellipse 146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48" name="Image 147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pic>
        <p:nvPicPr>
          <p:cNvPr id="153" name="Image 152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85" name="Image 8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2753339" y="811569"/>
            <a:ext cx="6685322" cy="5959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grpSp>
        <p:nvGrpSpPr>
          <p:cNvPr id="61" name="Groupe 60"/>
          <p:cNvGrpSpPr/>
          <p:nvPr/>
        </p:nvGrpSpPr>
        <p:grpSpPr>
          <a:xfrm>
            <a:off x="2892756" y="2054150"/>
            <a:ext cx="1620000" cy="549609"/>
            <a:chOff x="354174" y="839972"/>
            <a:chExt cx="1620000" cy="549609"/>
          </a:xfrm>
        </p:grpSpPr>
        <p:sp>
          <p:nvSpPr>
            <p:cNvPr id="62" name="ZoneTexte 61"/>
            <p:cNvSpPr txBox="1"/>
            <p:nvPr/>
          </p:nvSpPr>
          <p:spPr>
            <a:xfrm>
              <a:off x="354175" y="839972"/>
              <a:ext cx="4851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CNPJ</a:t>
              </a:r>
              <a:endParaRPr lang="pt-BR" sz="1200" dirty="0"/>
            </a:p>
          </p:txBody>
        </p:sp>
        <p:sp>
          <p:nvSpPr>
            <p:cNvPr id="63" name="Rectangle à coins arrondis 62"/>
            <p:cNvSpPr/>
            <p:nvPr/>
          </p:nvSpPr>
          <p:spPr>
            <a:xfrm>
              <a:off x="354174" y="1101581"/>
              <a:ext cx="16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00.000.000/0000-00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6" name="Groupe 135"/>
          <p:cNvGrpSpPr/>
          <p:nvPr/>
        </p:nvGrpSpPr>
        <p:grpSpPr>
          <a:xfrm>
            <a:off x="4682003" y="2053460"/>
            <a:ext cx="1282981" cy="549609"/>
            <a:chOff x="354174" y="839972"/>
            <a:chExt cx="1282981" cy="549609"/>
          </a:xfrm>
        </p:grpSpPr>
        <p:sp>
          <p:nvSpPr>
            <p:cNvPr id="137" name="ZoneTexte 136"/>
            <p:cNvSpPr txBox="1"/>
            <p:nvPr/>
          </p:nvSpPr>
          <p:spPr>
            <a:xfrm>
              <a:off x="354175" y="839972"/>
              <a:ext cx="12829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Data de fundação</a:t>
              </a:r>
              <a:endParaRPr lang="pt-BR" sz="1200" dirty="0"/>
            </a:p>
          </p:txBody>
        </p:sp>
        <p:sp>
          <p:nvSpPr>
            <p:cNvPr id="138" name="Rectangle à coins arrondis 137"/>
            <p:cNvSpPr/>
            <p:nvPr/>
          </p:nvSpPr>
          <p:spPr>
            <a:xfrm>
              <a:off x="354174" y="1101581"/>
              <a:ext cx="12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19/06/1995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Groupe 40"/>
          <p:cNvGrpSpPr/>
          <p:nvPr/>
        </p:nvGrpSpPr>
        <p:grpSpPr>
          <a:xfrm>
            <a:off x="2886811" y="1264734"/>
            <a:ext cx="2880000" cy="549609"/>
            <a:chOff x="354174" y="839972"/>
            <a:chExt cx="2880000" cy="549609"/>
          </a:xfrm>
        </p:grpSpPr>
        <p:sp>
          <p:nvSpPr>
            <p:cNvPr id="39" name="ZoneTexte 38"/>
            <p:cNvSpPr txBox="1"/>
            <p:nvPr/>
          </p:nvSpPr>
          <p:spPr>
            <a:xfrm>
              <a:off x="354175" y="839972"/>
              <a:ext cx="11941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Nome completo</a:t>
              </a:r>
              <a:endParaRPr lang="pt-BR" sz="1200" dirty="0"/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354174" y="1101581"/>
              <a:ext cx="288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Associação Desportiva Classista Renovação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e 56"/>
          <p:cNvGrpSpPr/>
          <p:nvPr/>
        </p:nvGrpSpPr>
        <p:grpSpPr>
          <a:xfrm>
            <a:off x="5964984" y="1264734"/>
            <a:ext cx="2160000" cy="549609"/>
            <a:chOff x="3432347" y="839972"/>
            <a:chExt cx="2160000" cy="549609"/>
          </a:xfrm>
        </p:grpSpPr>
        <p:sp>
          <p:nvSpPr>
            <p:cNvPr id="43" name="ZoneTexte 42"/>
            <p:cNvSpPr txBox="1"/>
            <p:nvPr/>
          </p:nvSpPr>
          <p:spPr>
            <a:xfrm>
              <a:off x="3432348" y="839972"/>
              <a:ext cx="13063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Nome de exibição</a:t>
              </a:r>
              <a:endParaRPr lang="pt-BR" sz="1200" dirty="0"/>
            </a:p>
          </p:txBody>
        </p:sp>
        <p:sp>
          <p:nvSpPr>
            <p:cNvPr id="44" name="Rectangle à coins arrondis 43"/>
            <p:cNvSpPr/>
            <p:nvPr/>
          </p:nvSpPr>
          <p:spPr>
            <a:xfrm>
              <a:off x="3432347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ADC Renovação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60" name="ZoneTexte 59"/>
          <p:cNvSpPr txBox="1"/>
          <p:nvPr/>
        </p:nvSpPr>
        <p:spPr>
          <a:xfrm>
            <a:off x="2894458" y="1852220"/>
            <a:ext cx="5757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Dados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113" name="Groupe 112"/>
          <p:cNvGrpSpPr/>
          <p:nvPr/>
        </p:nvGrpSpPr>
        <p:grpSpPr>
          <a:xfrm>
            <a:off x="2895013" y="2695041"/>
            <a:ext cx="1315105" cy="549609"/>
            <a:chOff x="354174" y="839972"/>
            <a:chExt cx="1315105" cy="549609"/>
          </a:xfrm>
        </p:grpSpPr>
        <p:sp>
          <p:nvSpPr>
            <p:cNvPr id="126" name="ZoneTexte 125"/>
            <p:cNvSpPr txBox="1"/>
            <p:nvPr/>
          </p:nvSpPr>
          <p:spPr>
            <a:xfrm>
              <a:off x="354175" y="839972"/>
              <a:ext cx="13151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Início do mandato</a:t>
              </a:r>
              <a:endParaRPr lang="pt-BR" sz="1200" dirty="0"/>
            </a:p>
          </p:txBody>
        </p:sp>
        <p:sp>
          <p:nvSpPr>
            <p:cNvPr id="127" name="Rectangle à coins arrondis 126"/>
            <p:cNvSpPr/>
            <p:nvPr/>
          </p:nvSpPr>
          <p:spPr>
            <a:xfrm>
              <a:off x="354174" y="1101581"/>
              <a:ext cx="12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19/06/1995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8" name="Groupe 127"/>
          <p:cNvGrpSpPr/>
          <p:nvPr/>
        </p:nvGrpSpPr>
        <p:grpSpPr>
          <a:xfrm>
            <a:off x="4353186" y="2693731"/>
            <a:ext cx="1260000" cy="549609"/>
            <a:chOff x="354174" y="839972"/>
            <a:chExt cx="1260000" cy="549609"/>
          </a:xfrm>
        </p:grpSpPr>
        <p:sp>
          <p:nvSpPr>
            <p:cNvPr id="132" name="ZoneTexte 131"/>
            <p:cNvSpPr txBox="1"/>
            <p:nvPr/>
          </p:nvSpPr>
          <p:spPr>
            <a:xfrm>
              <a:off x="354175" y="839972"/>
              <a:ext cx="12077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Fim do mandato</a:t>
              </a:r>
              <a:endParaRPr lang="pt-BR" sz="1200" dirty="0"/>
            </a:p>
          </p:txBody>
        </p:sp>
        <p:sp>
          <p:nvSpPr>
            <p:cNvPr id="134" name="Rectangle à coins arrondis 133"/>
            <p:cNvSpPr/>
            <p:nvPr/>
          </p:nvSpPr>
          <p:spPr>
            <a:xfrm>
              <a:off x="354174" y="1101581"/>
              <a:ext cx="12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19/06/1995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6" name="ZoneTexte 85"/>
          <p:cNvSpPr txBox="1"/>
          <p:nvPr/>
        </p:nvSpPr>
        <p:spPr>
          <a:xfrm>
            <a:off x="2886297" y="4209227"/>
            <a:ext cx="7712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Endereço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87" name="Groupe 86"/>
          <p:cNvGrpSpPr/>
          <p:nvPr/>
        </p:nvGrpSpPr>
        <p:grpSpPr>
          <a:xfrm>
            <a:off x="2894458" y="4449738"/>
            <a:ext cx="1080000" cy="549609"/>
            <a:chOff x="354174" y="839972"/>
            <a:chExt cx="1800000" cy="549609"/>
          </a:xfrm>
        </p:grpSpPr>
        <p:sp>
          <p:nvSpPr>
            <p:cNvPr id="88" name="ZoneTexte 87"/>
            <p:cNvSpPr txBox="1"/>
            <p:nvPr/>
          </p:nvSpPr>
          <p:spPr>
            <a:xfrm>
              <a:off x="354175" y="839972"/>
              <a:ext cx="4219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CEP</a:t>
              </a:r>
              <a:endParaRPr lang="pt-BR" sz="1200" dirty="0"/>
            </a:p>
          </p:txBody>
        </p:sp>
        <p:sp>
          <p:nvSpPr>
            <p:cNvPr id="154" name="Rectangle à coins arrondis 153"/>
            <p:cNvSpPr/>
            <p:nvPr/>
          </p:nvSpPr>
          <p:spPr>
            <a:xfrm>
              <a:off x="354174" y="1101581"/>
              <a:ext cx="18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09210-300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6" name="Groupe 155"/>
          <p:cNvGrpSpPr/>
          <p:nvPr/>
        </p:nvGrpSpPr>
        <p:grpSpPr>
          <a:xfrm>
            <a:off x="4091190" y="4481837"/>
            <a:ext cx="1842679" cy="517510"/>
            <a:chOff x="-447268" y="872071"/>
            <a:chExt cx="1842679" cy="517510"/>
          </a:xfrm>
        </p:grpSpPr>
        <p:sp>
          <p:nvSpPr>
            <p:cNvPr id="157" name="ZoneTexte 156"/>
            <p:cNvSpPr txBox="1"/>
            <p:nvPr/>
          </p:nvSpPr>
          <p:spPr>
            <a:xfrm>
              <a:off x="-447268" y="872071"/>
              <a:ext cx="4219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Rua</a:t>
              </a:r>
              <a:endParaRPr lang="pt-BR" sz="1200" dirty="0"/>
            </a:p>
          </p:txBody>
        </p:sp>
        <p:sp>
          <p:nvSpPr>
            <p:cNvPr id="158" name="Rectangle à coins arrondis 157"/>
            <p:cNvSpPr/>
            <p:nvPr/>
          </p:nvSpPr>
          <p:spPr>
            <a:xfrm>
              <a:off x="-404589" y="1101581"/>
              <a:ext cx="18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Av. Estados Unidos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9" name="Groupe 158"/>
          <p:cNvGrpSpPr/>
          <p:nvPr/>
        </p:nvGrpSpPr>
        <p:grpSpPr>
          <a:xfrm>
            <a:off x="6093280" y="4451932"/>
            <a:ext cx="720000" cy="549609"/>
            <a:chOff x="354174" y="839972"/>
            <a:chExt cx="720000" cy="549609"/>
          </a:xfrm>
        </p:grpSpPr>
        <p:sp>
          <p:nvSpPr>
            <p:cNvPr id="160" name="ZoneTexte 159"/>
            <p:cNvSpPr txBox="1"/>
            <p:nvPr/>
          </p:nvSpPr>
          <p:spPr>
            <a:xfrm>
              <a:off x="354175" y="839972"/>
              <a:ext cx="6967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Número</a:t>
              </a:r>
              <a:endParaRPr lang="pt-BR" sz="1200" dirty="0"/>
            </a:p>
          </p:txBody>
        </p:sp>
        <p:sp>
          <p:nvSpPr>
            <p:cNvPr id="161" name="Rectangle à coins arrondis 160"/>
            <p:cNvSpPr/>
            <p:nvPr/>
          </p:nvSpPr>
          <p:spPr>
            <a:xfrm>
              <a:off x="354174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114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2" name="Groupe 161"/>
          <p:cNvGrpSpPr/>
          <p:nvPr/>
        </p:nvGrpSpPr>
        <p:grpSpPr>
          <a:xfrm>
            <a:off x="6969630" y="4446417"/>
            <a:ext cx="1440000" cy="549609"/>
            <a:chOff x="354174" y="839972"/>
            <a:chExt cx="1440000" cy="549609"/>
          </a:xfrm>
        </p:grpSpPr>
        <p:sp>
          <p:nvSpPr>
            <p:cNvPr id="163" name="ZoneTexte 162"/>
            <p:cNvSpPr txBox="1"/>
            <p:nvPr/>
          </p:nvSpPr>
          <p:spPr>
            <a:xfrm>
              <a:off x="354175" y="839972"/>
              <a:ext cx="5620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Bairro</a:t>
              </a:r>
              <a:endParaRPr lang="pt-BR" sz="1200" dirty="0"/>
            </a:p>
          </p:txBody>
        </p:sp>
        <p:sp>
          <p:nvSpPr>
            <p:cNvPr id="164" name="Rectangle à coins arrondis 163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Pq. das Nações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5" name="Groupe 164"/>
          <p:cNvGrpSpPr/>
          <p:nvPr/>
        </p:nvGrpSpPr>
        <p:grpSpPr>
          <a:xfrm>
            <a:off x="2889566" y="4998096"/>
            <a:ext cx="1446347" cy="580389"/>
            <a:chOff x="347827" y="809192"/>
            <a:chExt cx="1446347" cy="580389"/>
          </a:xfrm>
        </p:grpSpPr>
        <p:sp>
          <p:nvSpPr>
            <p:cNvPr id="166" name="ZoneTexte 165"/>
            <p:cNvSpPr txBox="1"/>
            <p:nvPr/>
          </p:nvSpPr>
          <p:spPr>
            <a:xfrm>
              <a:off x="347827" y="809192"/>
              <a:ext cx="10746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Complemento</a:t>
              </a:r>
              <a:endParaRPr lang="pt-BR" sz="1200" dirty="0"/>
            </a:p>
          </p:txBody>
        </p:sp>
        <p:sp>
          <p:nvSpPr>
            <p:cNvPr id="167" name="Rectangle à coins arrondis 166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8" name="Groupe 167"/>
          <p:cNvGrpSpPr/>
          <p:nvPr/>
        </p:nvGrpSpPr>
        <p:grpSpPr>
          <a:xfrm>
            <a:off x="4488300" y="5029666"/>
            <a:ext cx="2160000" cy="549609"/>
            <a:chOff x="354174" y="839972"/>
            <a:chExt cx="2160000" cy="549609"/>
          </a:xfrm>
        </p:grpSpPr>
        <p:sp>
          <p:nvSpPr>
            <p:cNvPr id="169" name="ZoneTexte 168"/>
            <p:cNvSpPr txBox="1"/>
            <p:nvPr/>
          </p:nvSpPr>
          <p:spPr>
            <a:xfrm>
              <a:off x="354175" y="839972"/>
              <a:ext cx="6126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Cidade</a:t>
              </a:r>
              <a:endParaRPr lang="pt-BR" sz="1200" dirty="0"/>
            </a:p>
          </p:txBody>
        </p:sp>
        <p:sp>
          <p:nvSpPr>
            <p:cNvPr id="170" name="Rectangle à coins arrondis 169"/>
            <p:cNvSpPr/>
            <p:nvPr/>
          </p:nvSpPr>
          <p:spPr>
            <a:xfrm>
              <a:off x="354174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Santo André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1" name="Groupe 170"/>
          <p:cNvGrpSpPr/>
          <p:nvPr/>
        </p:nvGrpSpPr>
        <p:grpSpPr>
          <a:xfrm>
            <a:off x="6805320" y="5029666"/>
            <a:ext cx="540000" cy="549609"/>
            <a:chOff x="3432347" y="839972"/>
            <a:chExt cx="540000" cy="549609"/>
          </a:xfrm>
        </p:grpSpPr>
        <p:sp>
          <p:nvSpPr>
            <p:cNvPr id="172" name="ZoneTexte 171"/>
            <p:cNvSpPr txBox="1"/>
            <p:nvPr/>
          </p:nvSpPr>
          <p:spPr>
            <a:xfrm>
              <a:off x="3432348" y="839972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UF</a:t>
              </a:r>
              <a:endParaRPr lang="pt-BR" sz="1200" dirty="0"/>
            </a:p>
          </p:txBody>
        </p:sp>
        <p:sp>
          <p:nvSpPr>
            <p:cNvPr id="173" name="Rectangle à coins arrondis 172"/>
            <p:cNvSpPr/>
            <p:nvPr/>
          </p:nvSpPr>
          <p:spPr>
            <a:xfrm>
              <a:off x="3432347" y="1101581"/>
              <a:ext cx="5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SP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74" name="Organigramme : Fusion 173"/>
            <p:cNvSpPr/>
            <p:nvPr/>
          </p:nvSpPr>
          <p:spPr>
            <a:xfrm>
              <a:off x="3786932" y="1199276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75" name="ZoneTexte 174"/>
          <p:cNvSpPr txBox="1"/>
          <p:nvPr/>
        </p:nvSpPr>
        <p:spPr>
          <a:xfrm>
            <a:off x="2894458" y="3389987"/>
            <a:ext cx="7411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Contatos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176" name="Groupe 175"/>
          <p:cNvGrpSpPr/>
          <p:nvPr/>
        </p:nvGrpSpPr>
        <p:grpSpPr>
          <a:xfrm>
            <a:off x="2895013" y="3627983"/>
            <a:ext cx="1260000" cy="549609"/>
            <a:chOff x="354174" y="839972"/>
            <a:chExt cx="2100000" cy="549609"/>
          </a:xfrm>
        </p:grpSpPr>
        <p:sp>
          <p:nvSpPr>
            <p:cNvPr id="177" name="ZoneTexte 176"/>
            <p:cNvSpPr txBox="1"/>
            <p:nvPr/>
          </p:nvSpPr>
          <p:spPr>
            <a:xfrm>
              <a:off x="354176" y="839972"/>
              <a:ext cx="11938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Telefone</a:t>
              </a:r>
              <a:endParaRPr lang="pt-BR" sz="1200" dirty="0"/>
            </a:p>
          </p:txBody>
        </p:sp>
        <p:sp>
          <p:nvSpPr>
            <p:cNvPr id="178" name="Rectangle à coins arrondis 177"/>
            <p:cNvSpPr/>
            <p:nvPr/>
          </p:nvSpPr>
          <p:spPr>
            <a:xfrm>
              <a:off x="354174" y="1101581"/>
              <a:ext cx="21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(11) 4509-1880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9" name="Groupe 178"/>
          <p:cNvGrpSpPr/>
          <p:nvPr/>
        </p:nvGrpSpPr>
        <p:grpSpPr>
          <a:xfrm>
            <a:off x="4253503" y="3628736"/>
            <a:ext cx="1301583" cy="552235"/>
            <a:chOff x="-447268" y="837346"/>
            <a:chExt cx="1335872" cy="552235"/>
          </a:xfrm>
        </p:grpSpPr>
        <p:sp>
          <p:nvSpPr>
            <p:cNvPr id="180" name="ZoneTexte 179"/>
            <p:cNvSpPr txBox="1"/>
            <p:nvPr/>
          </p:nvSpPr>
          <p:spPr>
            <a:xfrm>
              <a:off x="-447268" y="837346"/>
              <a:ext cx="6206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Celular</a:t>
              </a:r>
              <a:endParaRPr lang="pt-BR" sz="1200" dirty="0"/>
            </a:p>
          </p:txBody>
        </p:sp>
        <p:sp>
          <p:nvSpPr>
            <p:cNvPr id="181" name="Rectangle à coins arrondis 180"/>
            <p:cNvSpPr/>
            <p:nvPr/>
          </p:nvSpPr>
          <p:spPr>
            <a:xfrm>
              <a:off x="-404590" y="1101581"/>
              <a:ext cx="129319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(__) _____-____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2" name="Groupe 181"/>
          <p:cNvGrpSpPr/>
          <p:nvPr/>
        </p:nvGrpSpPr>
        <p:grpSpPr>
          <a:xfrm>
            <a:off x="5690558" y="3630559"/>
            <a:ext cx="1260000" cy="549609"/>
            <a:chOff x="354174" y="839972"/>
            <a:chExt cx="1260000" cy="549609"/>
          </a:xfrm>
        </p:grpSpPr>
        <p:sp>
          <p:nvSpPr>
            <p:cNvPr id="183" name="ZoneTexte 182"/>
            <p:cNvSpPr txBox="1"/>
            <p:nvPr/>
          </p:nvSpPr>
          <p:spPr>
            <a:xfrm>
              <a:off x="354175" y="839972"/>
              <a:ext cx="11056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Outro telefone</a:t>
              </a:r>
              <a:endParaRPr lang="pt-BR" sz="1200" dirty="0"/>
            </a:p>
          </p:txBody>
        </p:sp>
        <p:sp>
          <p:nvSpPr>
            <p:cNvPr id="184" name="Rectangle à coins arrondis 183"/>
            <p:cNvSpPr/>
            <p:nvPr/>
          </p:nvSpPr>
          <p:spPr>
            <a:xfrm>
              <a:off x="354174" y="1101581"/>
              <a:ext cx="12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(__) ____-____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5" name="Groupe 184"/>
          <p:cNvGrpSpPr/>
          <p:nvPr/>
        </p:nvGrpSpPr>
        <p:grpSpPr>
          <a:xfrm>
            <a:off x="7086030" y="3627983"/>
            <a:ext cx="2160000" cy="549609"/>
            <a:chOff x="354174" y="839972"/>
            <a:chExt cx="2160000" cy="549609"/>
          </a:xfrm>
        </p:grpSpPr>
        <p:sp>
          <p:nvSpPr>
            <p:cNvPr id="186" name="ZoneTexte 185"/>
            <p:cNvSpPr txBox="1"/>
            <p:nvPr/>
          </p:nvSpPr>
          <p:spPr>
            <a:xfrm>
              <a:off x="354175" y="839972"/>
              <a:ext cx="5741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E-mail</a:t>
              </a:r>
              <a:endParaRPr lang="pt-BR" sz="1200" dirty="0"/>
            </a:p>
          </p:txBody>
        </p:sp>
        <p:sp>
          <p:nvSpPr>
            <p:cNvPr id="187" name="Rectangle à coins arrondis 186"/>
            <p:cNvSpPr/>
            <p:nvPr/>
          </p:nvSpPr>
          <p:spPr>
            <a:xfrm>
              <a:off x="354174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henrique@criodigital.com.br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8" name="Groupe 187"/>
          <p:cNvGrpSpPr/>
          <p:nvPr/>
        </p:nvGrpSpPr>
        <p:grpSpPr>
          <a:xfrm>
            <a:off x="2880001" y="5609595"/>
            <a:ext cx="6355318" cy="1010745"/>
            <a:chOff x="359768" y="-599737"/>
            <a:chExt cx="6355318" cy="1101186"/>
          </a:xfrm>
        </p:grpSpPr>
        <p:sp>
          <p:nvSpPr>
            <p:cNvPr id="189" name="ZoneTexte 188"/>
            <p:cNvSpPr txBox="1"/>
            <p:nvPr/>
          </p:nvSpPr>
          <p:spPr>
            <a:xfrm>
              <a:off x="359768" y="-599737"/>
              <a:ext cx="983283" cy="301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rgbClr val="5484AA"/>
                  </a:solidFill>
                </a:rPr>
                <a:t>Observações</a:t>
              </a:r>
              <a:endParaRPr lang="pt-BR" sz="1200" dirty="0">
                <a:solidFill>
                  <a:srgbClr val="5484AA"/>
                </a:solidFill>
              </a:endParaRPr>
            </a:p>
          </p:txBody>
        </p:sp>
        <p:sp>
          <p:nvSpPr>
            <p:cNvPr id="190" name="Rectangle à coins arrondis 189"/>
            <p:cNvSpPr/>
            <p:nvPr/>
          </p:nvSpPr>
          <p:spPr>
            <a:xfrm>
              <a:off x="368247" y="-302733"/>
              <a:ext cx="6346839" cy="804182"/>
            </a:xfrm>
            <a:prstGeom prst="roundRect">
              <a:avLst>
                <a:gd name="adj" fmla="val 10260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1" name="Groupe 190"/>
          <p:cNvGrpSpPr/>
          <p:nvPr/>
        </p:nvGrpSpPr>
        <p:grpSpPr>
          <a:xfrm>
            <a:off x="6111250" y="1851865"/>
            <a:ext cx="2421372" cy="1742478"/>
            <a:chOff x="9573444" y="900162"/>
            <a:chExt cx="2421372" cy="1742478"/>
          </a:xfrm>
        </p:grpSpPr>
        <p:sp>
          <p:nvSpPr>
            <p:cNvPr id="192" name="ZoneTexte 191"/>
            <p:cNvSpPr txBox="1"/>
            <p:nvPr/>
          </p:nvSpPr>
          <p:spPr>
            <a:xfrm>
              <a:off x="9573444" y="900162"/>
              <a:ext cx="9339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rgbClr val="5484AA"/>
                  </a:solidFill>
                </a:rPr>
                <a:t>Categoria(s)</a:t>
              </a:r>
              <a:endParaRPr lang="pt-BR" sz="1200" dirty="0">
                <a:solidFill>
                  <a:srgbClr val="5484AA"/>
                </a:solidFill>
              </a:endParaRPr>
            </a:p>
          </p:txBody>
        </p:sp>
        <p:grpSp>
          <p:nvGrpSpPr>
            <p:cNvPr id="193" name="Groupe 192"/>
            <p:cNvGrpSpPr/>
            <p:nvPr/>
          </p:nvGrpSpPr>
          <p:grpSpPr>
            <a:xfrm>
              <a:off x="9598504" y="1116971"/>
              <a:ext cx="941013" cy="276999"/>
              <a:chOff x="9598504" y="1116971"/>
              <a:chExt cx="941013" cy="276999"/>
            </a:xfrm>
          </p:grpSpPr>
          <p:sp>
            <p:nvSpPr>
              <p:cNvPr id="227" name="Rectangle à coins arrondis 226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28" name="ZoneTexte 227"/>
              <p:cNvSpPr txBox="1"/>
              <p:nvPr/>
            </p:nvSpPr>
            <p:spPr>
              <a:xfrm>
                <a:off x="9742504" y="1116971"/>
                <a:ext cx="7970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1ª divisão</a:t>
                </a:r>
                <a:endParaRPr lang="pt-BR" sz="1200" dirty="0"/>
              </a:p>
            </p:txBody>
          </p:sp>
        </p:grpSp>
        <p:grpSp>
          <p:nvGrpSpPr>
            <p:cNvPr id="194" name="Groupe 193"/>
            <p:cNvGrpSpPr/>
            <p:nvPr/>
          </p:nvGrpSpPr>
          <p:grpSpPr>
            <a:xfrm>
              <a:off x="9606066" y="1379484"/>
              <a:ext cx="941013" cy="276999"/>
              <a:chOff x="9598504" y="1116971"/>
              <a:chExt cx="941013" cy="276999"/>
            </a:xfrm>
          </p:grpSpPr>
          <p:sp>
            <p:nvSpPr>
              <p:cNvPr id="225" name="Rectangle à coins arrondis 224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26" name="ZoneTexte 225"/>
              <p:cNvSpPr txBox="1"/>
              <p:nvPr/>
            </p:nvSpPr>
            <p:spPr>
              <a:xfrm>
                <a:off x="9742504" y="1116971"/>
                <a:ext cx="7970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/>
                  <a:t>2</a:t>
                </a:r>
                <a:r>
                  <a:rPr lang="pt-BR" sz="1200" dirty="0" smtClean="0"/>
                  <a:t>ª divisão</a:t>
                </a:r>
                <a:endParaRPr lang="pt-BR" sz="1200" dirty="0"/>
              </a:p>
            </p:txBody>
          </p:sp>
        </p:grpSp>
        <p:grpSp>
          <p:nvGrpSpPr>
            <p:cNvPr id="195" name="Groupe 194"/>
            <p:cNvGrpSpPr/>
            <p:nvPr/>
          </p:nvGrpSpPr>
          <p:grpSpPr>
            <a:xfrm>
              <a:off x="9606066" y="1615391"/>
              <a:ext cx="941013" cy="276999"/>
              <a:chOff x="9598504" y="1116971"/>
              <a:chExt cx="941013" cy="276999"/>
            </a:xfrm>
          </p:grpSpPr>
          <p:sp>
            <p:nvSpPr>
              <p:cNvPr id="223" name="Rectangle à coins arrondis 222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24" name="ZoneTexte 223"/>
              <p:cNvSpPr txBox="1"/>
              <p:nvPr/>
            </p:nvSpPr>
            <p:spPr>
              <a:xfrm>
                <a:off x="9742504" y="1116971"/>
                <a:ext cx="79701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/>
                  <a:t>3</a:t>
                </a:r>
                <a:r>
                  <a:rPr lang="pt-BR" sz="1200" dirty="0" smtClean="0"/>
                  <a:t>ª divisão</a:t>
                </a:r>
                <a:endParaRPr lang="pt-BR" sz="1200" dirty="0"/>
              </a:p>
            </p:txBody>
          </p:sp>
        </p:grpSp>
        <p:grpSp>
          <p:nvGrpSpPr>
            <p:cNvPr id="196" name="Groupe 195"/>
            <p:cNvGrpSpPr/>
            <p:nvPr/>
          </p:nvGrpSpPr>
          <p:grpSpPr>
            <a:xfrm>
              <a:off x="9607395" y="1863962"/>
              <a:ext cx="832009" cy="276999"/>
              <a:chOff x="9607395" y="1117066"/>
              <a:chExt cx="832009" cy="276999"/>
            </a:xfrm>
          </p:grpSpPr>
          <p:sp>
            <p:nvSpPr>
              <p:cNvPr id="221" name="Rectangle à coins arrondis 220"/>
              <p:cNvSpPr/>
              <p:nvPr/>
            </p:nvSpPr>
            <p:spPr>
              <a:xfrm>
                <a:off x="9607395" y="1167925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22" name="ZoneTexte 221"/>
              <p:cNvSpPr txBox="1"/>
              <p:nvPr/>
            </p:nvSpPr>
            <p:spPr>
              <a:xfrm>
                <a:off x="9751395" y="1117066"/>
                <a:ext cx="68800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Especial</a:t>
                </a:r>
                <a:endParaRPr lang="pt-BR" sz="1200" dirty="0"/>
              </a:p>
            </p:txBody>
          </p:sp>
        </p:grpSp>
        <p:grpSp>
          <p:nvGrpSpPr>
            <p:cNvPr id="197" name="Groupe 196"/>
            <p:cNvGrpSpPr/>
            <p:nvPr/>
          </p:nvGrpSpPr>
          <p:grpSpPr>
            <a:xfrm>
              <a:off x="9606066" y="2126380"/>
              <a:ext cx="909915" cy="276999"/>
              <a:chOff x="9598504" y="1116971"/>
              <a:chExt cx="909915" cy="276999"/>
            </a:xfrm>
          </p:grpSpPr>
          <p:sp>
            <p:nvSpPr>
              <p:cNvPr id="219" name="Rectangle à coins arrondis 218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20" name="ZoneTexte 219"/>
              <p:cNvSpPr txBox="1"/>
              <p:nvPr/>
            </p:nvSpPr>
            <p:spPr>
              <a:xfrm>
                <a:off x="9742504" y="1116971"/>
                <a:ext cx="76591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Feminino</a:t>
                </a:r>
                <a:endParaRPr lang="pt-BR" sz="1200" dirty="0"/>
              </a:p>
            </p:txBody>
          </p:sp>
        </p:grpSp>
        <p:grpSp>
          <p:nvGrpSpPr>
            <p:cNvPr id="198" name="Groupe 197"/>
            <p:cNvGrpSpPr/>
            <p:nvPr/>
          </p:nvGrpSpPr>
          <p:grpSpPr>
            <a:xfrm>
              <a:off x="9606066" y="2362287"/>
              <a:ext cx="753590" cy="276999"/>
              <a:chOff x="9598504" y="1116971"/>
              <a:chExt cx="753590" cy="276999"/>
            </a:xfrm>
          </p:grpSpPr>
          <p:sp>
            <p:nvSpPr>
              <p:cNvPr id="217" name="Rectangle à coins arrondis 216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18" name="ZoneTexte 217"/>
              <p:cNvSpPr txBox="1"/>
              <p:nvPr/>
            </p:nvSpPr>
            <p:spPr>
              <a:xfrm>
                <a:off x="9742504" y="1116971"/>
                <a:ext cx="60959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Juvenil</a:t>
                </a:r>
                <a:endParaRPr lang="pt-BR" sz="1200" dirty="0"/>
              </a:p>
            </p:txBody>
          </p:sp>
        </p:grpSp>
        <p:grpSp>
          <p:nvGrpSpPr>
            <p:cNvPr id="199" name="Groupe 198"/>
            <p:cNvGrpSpPr/>
            <p:nvPr/>
          </p:nvGrpSpPr>
          <p:grpSpPr>
            <a:xfrm>
              <a:off x="10783408" y="1121271"/>
              <a:ext cx="764170" cy="276999"/>
              <a:chOff x="9598504" y="1116971"/>
              <a:chExt cx="764170" cy="276999"/>
            </a:xfrm>
          </p:grpSpPr>
          <p:sp>
            <p:nvSpPr>
              <p:cNvPr id="215" name="Rectangle à coins arrondis 214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16" name="ZoneTexte 215"/>
              <p:cNvSpPr txBox="1"/>
              <p:nvPr/>
            </p:nvSpPr>
            <p:spPr>
              <a:xfrm>
                <a:off x="9742504" y="1116971"/>
                <a:ext cx="62017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Infantil</a:t>
                </a:r>
                <a:endParaRPr lang="pt-BR" sz="1200" dirty="0"/>
              </a:p>
            </p:txBody>
          </p:sp>
        </p:grpSp>
        <p:grpSp>
          <p:nvGrpSpPr>
            <p:cNvPr id="200" name="Groupe 199"/>
            <p:cNvGrpSpPr/>
            <p:nvPr/>
          </p:nvGrpSpPr>
          <p:grpSpPr>
            <a:xfrm>
              <a:off x="10783408" y="1361694"/>
              <a:ext cx="772505" cy="276999"/>
              <a:chOff x="9598504" y="1116971"/>
              <a:chExt cx="772505" cy="276999"/>
            </a:xfrm>
          </p:grpSpPr>
          <p:sp>
            <p:nvSpPr>
              <p:cNvPr id="213" name="Rectangle à coins arrondis 212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14" name="ZoneTexte 213"/>
              <p:cNvSpPr txBox="1"/>
              <p:nvPr/>
            </p:nvSpPr>
            <p:spPr>
              <a:xfrm>
                <a:off x="9742504" y="1116971"/>
                <a:ext cx="62850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Master</a:t>
                </a:r>
                <a:endParaRPr lang="pt-BR" sz="1200" dirty="0"/>
              </a:p>
            </p:txBody>
          </p:sp>
        </p:grpSp>
        <p:grpSp>
          <p:nvGrpSpPr>
            <p:cNvPr id="201" name="Groupe 200"/>
            <p:cNvGrpSpPr/>
            <p:nvPr/>
          </p:nvGrpSpPr>
          <p:grpSpPr>
            <a:xfrm>
              <a:off x="10783408" y="1618608"/>
              <a:ext cx="844385" cy="276999"/>
              <a:chOff x="9598504" y="1116971"/>
              <a:chExt cx="844385" cy="276999"/>
            </a:xfrm>
          </p:grpSpPr>
          <p:sp>
            <p:nvSpPr>
              <p:cNvPr id="211" name="Rectangle à coins arrondis 210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12" name="ZoneTexte 211"/>
              <p:cNvSpPr txBox="1"/>
              <p:nvPr/>
            </p:nvSpPr>
            <p:spPr>
              <a:xfrm>
                <a:off x="9742504" y="1116971"/>
                <a:ext cx="70038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Juniores</a:t>
                </a:r>
                <a:endParaRPr lang="pt-BR" sz="1200" dirty="0"/>
              </a:p>
            </p:txBody>
          </p:sp>
        </p:grpSp>
        <p:grpSp>
          <p:nvGrpSpPr>
            <p:cNvPr id="202" name="Groupe 201"/>
            <p:cNvGrpSpPr/>
            <p:nvPr/>
          </p:nvGrpSpPr>
          <p:grpSpPr>
            <a:xfrm>
              <a:off x="10779044" y="1867213"/>
              <a:ext cx="706975" cy="276999"/>
              <a:chOff x="9590890" y="1116871"/>
              <a:chExt cx="706975" cy="276999"/>
            </a:xfrm>
          </p:grpSpPr>
          <p:sp>
            <p:nvSpPr>
              <p:cNvPr id="209" name="Rectangle à coins arrondis 208"/>
              <p:cNvSpPr/>
              <p:nvPr/>
            </p:nvSpPr>
            <p:spPr>
              <a:xfrm>
                <a:off x="9590890" y="11677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10" name="ZoneTexte 209"/>
              <p:cNvSpPr txBox="1"/>
              <p:nvPr/>
            </p:nvSpPr>
            <p:spPr>
              <a:xfrm>
                <a:off x="9734890" y="1116871"/>
                <a:ext cx="56297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Mirim</a:t>
                </a:r>
                <a:endParaRPr lang="pt-BR" sz="1200" dirty="0"/>
              </a:p>
            </p:txBody>
          </p:sp>
        </p:grpSp>
        <p:grpSp>
          <p:nvGrpSpPr>
            <p:cNvPr id="203" name="Groupe 202"/>
            <p:cNvGrpSpPr/>
            <p:nvPr/>
          </p:nvGrpSpPr>
          <p:grpSpPr>
            <a:xfrm>
              <a:off x="10783408" y="2130624"/>
              <a:ext cx="895616" cy="276999"/>
              <a:chOff x="9598504" y="1116971"/>
              <a:chExt cx="895616" cy="276999"/>
            </a:xfrm>
          </p:grpSpPr>
          <p:sp>
            <p:nvSpPr>
              <p:cNvPr id="207" name="Rectangle à coins arrondis 206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08" name="ZoneTexte 207"/>
              <p:cNvSpPr txBox="1"/>
              <p:nvPr/>
            </p:nvSpPr>
            <p:spPr>
              <a:xfrm>
                <a:off x="9742504" y="1116971"/>
                <a:ext cx="7516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Veterano</a:t>
                </a:r>
                <a:endParaRPr lang="pt-BR" sz="1200" dirty="0"/>
              </a:p>
            </p:txBody>
          </p:sp>
        </p:grpSp>
        <p:grpSp>
          <p:nvGrpSpPr>
            <p:cNvPr id="204" name="Groupe 203"/>
            <p:cNvGrpSpPr/>
            <p:nvPr/>
          </p:nvGrpSpPr>
          <p:grpSpPr>
            <a:xfrm>
              <a:off x="10783408" y="2365641"/>
              <a:ext cx="1211408" cy="276999"/>
              <a:chOff x="9598504" y="1116971"/>
              <a:chExt cx="1211408" cy="276999"/>
            </a:xfrm>
          </p:grpSpPr>
          <p:sp>
            <p:nvSpPr>
              <p:cNvPr id="205" name="Rectangle à coins arrondis 204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06" name="ZoneTexte 205"/>
              <p:cNvSpPr txBox="1"/>
              <p:nvPr/>
            </p:nvSpPr>
            <p:spPr>
              <a:xfrm>
                <a:off x="9742504" y="1116971"/>
                <a:ext cx="10674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Veteraníssimo</a:t>
                </a:r>
                <a:endParaRPr lang="pt-BR" sz="1200" dirty="0"/>
              </a:p>
            </p:txBody>
          </p:sp>
        </p:grpSp>
      </p:grpSp>
      <p:sp>
        <p:nvSpPr>
          <p:cNvPr id="229" name="Rectangle 228"/>
          <p:cNvSpPr/>
          <p:nvPr/>
        </p:nvSpPr>
        <p:spPr>
          <a:xfrm>
            <a:off x="2753339" y="810558"/>
            <a:ext cx="6685322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0" name="Rectangle 229"/>
          <p:cNvSpPr/>
          <p:nvPr/>
        </p:nvSpPr>
        <p:spPr>
          <a:xfrm>
            <a:off x="2753339" y="810444"/>
            <a:ext cx="1080000" cy="39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Detalhes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1" name="Rectangle 230">
            <a:hlinkClick r:id="rId10" action="ppaction://hlinksldjump"/>
          </p:cNvPr>
          <p:cNvSpPr/>
          <p:nvPr/>
        </p:nvSpPr>
        <p:spPr>
          <a:xfrm>
            <a:off x="3833338" y="809711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Membros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32" name="Rectangle 231">
            <a:hlinkClick r:id="rId11" action="ppaction://hlinksldjump"/>
          </p:cNvPr>
          <p:cNvSpPr/>
          <p:nvPr/>
        </p:nvSpPr>
        <p:spPr>
          <a:xfrm>
            <a:off x="4913338" y="810487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Anexos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74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clubes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129" name="Image 12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grpSp>
        <p:nvGrpSpPr>
          <p:cNvPr id="133" name="Groupe 132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135" name="Groupe 134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49" name="ZoneTexte 148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50" name="Groupe 149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51" name="Ellipse 150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52" name="Image 151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9" name="Groupe 138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145" name="ZoneTexte 144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46" name="Groupe 145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147" name="Ellipse 146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48" name="Image 147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pic>
        <p:nvPicPr>
          <p:cNvPr id="153" name="Image 152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85" name="Image 8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2753339" y="811569"/>
            <a:ext cx="6685322" cy="5959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229" name="Rectangle 228"/>
          <p:cNvSpPr/>
          <p:nvPr/>
        </p:nvSpPr>
        <p:spPr>
          <a:xfrm>
            <a:off x="2753339" y="810558"/>
            <a:ext cx="6685322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0" name="Rectangle 229"/>
          <p:cNvSpPr/>
          <p:nvPr/>
        </p:nvSpPr>
        <p:spPr>
          <a:xfrm>
            <a:off x="2753339" y="810444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31" name="Rectangle 230">
            <a:hlinkClick r:id="rId10" action="ppaction://hlinksldjump"/>
          </p:cNvPr>
          <p:cNvSpPr/>
          <p:nvPr/>
        </p:nvSpPr>
        <p:spPr>
          <a:xfrm>
            <a:off x="3833338" y="809711"/>
            <a:ext cx="1080000" cy="39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ysClr val="windowText" lastClr="000000"/>
                </a:solidFill>
              </a:rPr>
              <a:t>Membros</a:t>
            </a:r>
            <a:endParaRPr lang="pt-BR" dirty="0">
              <a:solidFill>
                <a:sysClr val="windowText" lastClr="000000"/>
              </a:solidFill>
            </a:endParaRPr>
          </a:p>
        </p:txBody>
      </p:sp>
      <p:sp>
        <p:nvSpPr>
          <p:cNvPr id="232" name="Rectangle 231">
            <a:hlinkClick r:id="rId11" action="ppaction://hlinksldjump"/>
          </p:cNvPr>
          <p:cNvSpPr/>
          <p:nvPr/>
        </p:nvSpPr>
        <p:spPr>
          <a:xfrm>
            <a:off x="4913338" y="810487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Anexos</a:t>
            </a:r>
            <a:endParaRPr lang="pt-BR" dirty="0">
              <a:solidFill>
                <a:schemeClr val="bg1"/>
              </a:solidFill>
            </a:endParaRPr>
          </a:p>
        </p:txBody>
      </p:sp>
      <p:graphicFrame>
        <p:nvGraphicFramePr>
          <p:cNvPr id="122" name="Tableau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102080"/>
              </p:ext>
            </p:extLst>
          </p:nvPr>
        </p:nvGraphicFramePr>
        <p:xfrm>
          <a:off x="2976563" y="1800120"/>
          <a:ext cx="6266546" cy="1156552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1980000">
                  <a:extLst>
                    <a:ext uri="{9D8B030D-6E8A-4147-A177-3AD203B41FA5}">
                      <a16:colId xmlns="" xmlns:a16="http://schemas.microsoft.com/office/drawing/2014/main" val="3794410774"/>
                    </a:ext>
                  </a:extLst>
                </a:gridCol>
                <a:gridCol w="585914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959866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1060704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944880">
                  <a:extLst>
                    <a:ext uri="{9D8B030D-6E8A-4147-A177-3AD203B41FA5}">
                      <a16:colId xmlns="" xmlns:a16="http://schemas.microsoft.com/office/drawing/2014/main" val="3342467629"/>
                    </a:ext>
                  </a:extLst>
                </a:gridCol>
                <a:gridCol w="735182">
                  <a:extLst>
                    <a:ext uri="{9D8B030D-6E8A-4147-A177-3AD203B41FA5}">
                      <a16:colId xmlns="" xmlns:a16="http://schemas.microsoft.com/office/drawing/2014/main" val="2752025521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Nome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Cargo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Categoria(s)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Data de início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Data de fim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Situação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divisão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divisão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</a:tbl>
          </a:graphicData>
        </a:graphic>
      </p:graphicFrame>
      <p:sp>
        <p:nvSpPr>
          <p:cNvPr id="239" name="Rectangle 238"/>
          <p:cNvSpPr/>
          <p:nvPr/>
        </p:nvSpPr>
        <p:spPr>
          <a:xfrm>
            <a:off x="2976563" y="1317849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qualquer campo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40" name="Image 239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990344" y="1312379"/>
            <a:ext cx="231354" cy="297455"/>
          </a:xfrm>
          <a:prstGeom prst="rect">
            <a:avLst/>
          </a:prstGeom>
        </p:spPr>
      </p:pic>
      <p:sp>
        <p:nvSpPr>
          <p:cNvPr id="242" name="Ellipse 241"/>
          <p:cNvSpPr/>
          <p:nvPr/>
        </p:nvSpPr>
        <p:spPr>
          <a:xfrm>
            <a:off x="8605800" y="1310275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244" name="Image 243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69" t="-1229"/>
          <a:stretch/>
        </p:blipFill>
        <p:spPr>
          <a:xfrm>
            <a:off x="8652466" y="1369885"/>
            <a:ext cx="240967" cy="179961"/>
          </a:xfrm>
          <a:prstGeom prst="rect">
            <a:avLst/>
          </a:prstGeom>
        </p:spPr>
      </p:pic>
      <p:sp>
        <p:nvSpPr>
          <p:cNvPr id="245" name="Rectangle à coins arrondis 244"/>
          <p:cNvSpPr/>
          <p:nvPr/>
        </p:nvSpPr>
        <p:spPr>
          <a:xfrm>
            <a:off x="6029156" y="1374294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46" name="ZoneTexte 245"/>
          <p:cNvSpPr txBox="1"/>
          <p:nvPr/>
        </p:nvSpPr>
        <p:spPr>
          <a:xfrm>
            <a:off x="6173156" y="1323435"/>
            <a:ext cx="9335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Situação OK</a:t>
            </a:r>
            <a:endParaRPr lang="pt-BR" sz="1200" dirty="0"/>
          </a:p>
        </p:txBody>
      </p:sp>
      <p:sp>
        <p:nvSpPr>
          <p:cNvPr id="247" name="Rectangle à coins arrondis 246"/>
          <p:cNvSpPr/>
          <p:nvPr/>
        </p:nvSpPr>
        <p:spPr>
          <a:xfrm>
            <a:off x="7183339" y="1374294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48" name="ZoneTexte 247"/>
          <p:cNvSpPr txBox="1"/>
          <p:nvPr/>
        </p:nvSpPr>
        <p:spPr>
          <a:xfrm>
            <a:off x="7327339" y="1323435"/>
            <a:ext cx="12266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Cumprindo pena</a:t>
            </a:r>
            <a:endParaRPr lang="pt-BR" sz="1200" dirty="0"/>
          </a:p>
        </p:txBody>
      </p:sp>
      <p:pic>
        <p:nvPicPr>
          <p:cNvPr id="249" name="Image 248"/>
          <p:cNvPicPr>
            <a:picLocks noChangeAspect="1"/>
          </p:cNvPicPr>
          <p:nvPr/>
        </p:nvPicPr>
        <p:blipFill rotWithShape="1">
          <a:blip r:embed="rId1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8744017" y="2145474"/>
            <a:ext cx="265166" cy="177778"/>
          </a:xfrm>
          <a:prstGeom prst="rect">
            <a:avLst/>
          </a:prstGeom>
        </p:spPr>
      </p:pic>
      <p:pic>
        <p:nvPicPr>
          <p:cNvPr id="250" name="Image 249"/>
          <p:cNvPicPr>
            <a:picLocks noChangeAspect="1"/>
          </p:cNvPicPr>
          <p:nvPr/>
        </p:nvPicPr>
        <p:blipFill rotWithShape="1">
          <a:blip r:embed="rId1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8744017" y="2434049"/>
            <a:ext cx="265166" cy="177778"/>
          </a:xfrm>
          <a:prstGeom prst="rect">
            <a:avLst/>
          </a:prstGeom>
        </p:spPr>
      </p:pic>
      <p:pic>
        <p:nvPicPr>
          <p:cNvPr id="251" name="Image 250"/>
          <p:cNvPicPr>
            <a:picLocks noChangeAspect="1"/>
          </p:cNvPicPr>
          <p:nvPr/>
        </p:nvPicPr>
        <p:blipFill rotWithShape="1">
          <a:blip r:embed="rId1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8744017" y="2722624"/>
            <a:ext cx="265166" cy="177778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2976563" y="2968247"/>
            <a:ext cx="1532619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/>
              <a:t>Total de Registros</a:t>
            </a:r>
            <a:endParaRPr lang="pt-BR" sz="1200" dirty="0"/>
          </a:p>
        </p:txBody>
      </p:sp>
      <p:sp>
        <p:nvSpPr>
          <p:cNvPr id="42" name="Rectangle 41"/>
          <p:cNvSpPr/>
          <p:nvPr/>
        </p:nvSpPr>
        <p:spPr>
          <a:xfrm>
            <a:off x="4525748" y="2968247"/>
            <a:ext cx="551235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2984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clubes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129" name="Image 12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grpSp>
        <p:nvGrpSpPr>
          <p:cNvPr id="133" name="Groupe 132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135" name="Groupe 134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49" name="ZoneTexte 148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50" name="Groupe 149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51" name="Ellipse 150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52" name="Image 151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9" name="Groupe 138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145" name="ZoneTexte 144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46" name="Groupe 145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147" name="Ellipse 146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48" name="Image 147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pic>
        <p:nvPicPr>
          <p:cNvPr id="153" name="Image 152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85" name="Image 8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2753339" y="811569"/>
            <a:ext cx="6685322" cy="5959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229" name="Rectangle 228"/>
          <p:cNvSpPr/>
          <p:nvPr/>
        </p:nvSpPr>
        <p:spPr>
          <a:xfrm>
            <a:off x="2753339" y="810558"/>
            <a:ext cx="6685322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0" name="Rectangle 229"/>
          <p:cNvSpPr/>
          <p:nvPr/>
        </p:nvSpPr>
        <p:spPr>
          <a:xfrm>
            <a:off x="2753339" y="810444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31" name="Rectangle 230">
            <a:hlinkClick r:id="rId10" action="ppaction://hlinksldjump"/>
          </p:cNvPr>
          <p:cNvSpPr/>
          <p:nvPr/>
        </p:nvSpPr>
        <p:spPr>
          <a:xfrm>
            <a:off x="3833338" y="809711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Membros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32" name="Rectangle 231">
            <a:hlinkClick r:id="rId11" action="ppaction://hlinksldjump"/>
          </p:cNvPr>
          <p:cNvSpPr/>
          <p:nvPr/>
        </p:nvSpPr>
        <p:spPr>
          <a:xfrm>
            <a:off x="4913338" y="810487"/>
            <a:ext cx="1080000" cy="39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Anexos</a:t>
            </a:r>
            <a:endParaRPr lang="pt-BR" dirty="0">
              <a:solidFill>
                <a:schemeClr val="tx1"/>
              </a:solidFill>
            </a:endParaRPr>
          </a:p>
        </p:txBody>
      </p:sp>
      <p:graphicFrame>
        <p:nvGraphicFramePr>
          <p:cNvPr id="122" name="Tableau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926736"/>
              </p:ext>
            </p:extLst>
          </p:nvPr>
        </p:nvGraphicFramePr>
        <p:xfrm>
          <a:off x="2958232" y="2086001"/>
          <a:ext cx="6276375" cy="1156552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792000">
                  <a:extLst>
                    <a:ext uri="{9D8B030D-6E8A-4147-A177-3AD203B41FA5}">
                      <a16:colId xmlns="" xmlns:a16="http://schemas.microsoft.com/office/drawing/2014/main" val="3794410774"/>
                    </a:ext>
                  </a:extLst>
                </a:gridCol>
                <a:gridCol w="3240000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1076445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578734">
                  <a:extLst>
                    <a:ext uri="{9D8B030D-6E8A-4147-A177-3AD203B41FA5}">
                      <a16:colId xmlns="" xmlns:a16="http://schemas.microsoft.com/office/drawing/2014/main" val="1946958813"/>
                    </a:ext>
                  </a:extLst>
                </a:gridCol>
                <a:gridCol w="589196">
                  <a:extLst>
                    <a:ext uri="{9D8B030D-6E8A-4147-A177-3AD203B41FA5}">
                      <a16:colId xmlns="" xmlns:a16="http://schemas.microsoft.com/office/drawing/2014/main" val="2285117771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Tipo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Descrição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Data de envio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Baixar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Excluir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CNPJ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Título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Outros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Comprovante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residência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__/__/____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</a:tbl>
          </a:graphicData>
        </a:graphic>
      </p:graphicFrame>
      <p:grpSp>
        <p:nvGrpSpPr>
          <p:cNvPr id="130" name="Groupe 129"/>
          <p:cNvGrpSpPr/>
          <p:nvPr/>
        </p:nvGrpSpPr>
        <p:grpSpPr>
          <a:xfrm>
            <a:off x="5991432" y="1279406"/>
            <a:ext cx="1535520" cy="549609"/>
            <a:chOff x="5790520" y="840222"/>
            <a:chExt cx="1535520" cy="549609"/>
          </a:xfrm>
        </p:grpSpPr>
        <p:sp>
          <p:nvSpPr>
            <p:cNvPr id="131" name="ZoneTexte 130"/>
            <p:cNvSpPr txBox="1"/>
            <p:nvPr/>
          </p:nvSpPr>
          <p:spPr>
            <a:xfrm>
              <a:off x="5790521" y="840222"/>
              <a:ext cx="45717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Tipo</a:t>
              </a:r>
              <a:endParaRPr lang="pt-BR" sz="1200" dirty="0"/>
            </a:p>
          </p:txBody>
        </p:sp>
        <p:sp>
          <p:nvSpPr>
            <p:cNvPr id="140" name="Rectangle à coins arrondis 139"/>
            <p:cNvSpPr/>
            <p:nvPr/>
          </p:nvSpPr>
          <p:spPr>
            <a:xfrm>
              <a:off x="5790520" y="1101831"/>
              <a:ext cx="153552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 Tipo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41" name="Organigramme : Fusion 140"/>
            <p:cNvSpPr/>
            <p:nvPr/>
          </p:nvSpPr>
          <p:spPr>
            <a:xfrm>
              <a:off x="7164149" y="1200037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42" name="Groupe 141"/>
          <p:cNvGrpSpPr/>
          <p:nvPr/>
        </p:nvGrpSpPr>
        <p:grpSpPr>
          <a:xfrm>
            <a:off x="2958232" y="1290407"/>
            <a:ext cx="2854834" cy="538608"/>
            <a:chOff x="5790520" y="840222"/>
            <a:chExt cx="2854834" cy="538608"/>
          </a:xfrm>
        </p:grpSpPr>
        <p:sp>
          <p:nvSpPr>
            <p:cNvPr id="143" name="ZoneTexte 142"/>
            <p:cNvSpPr txBox="1"/>
            <p:nvPr/>
          </p:nvSpPr>
          <p:spPr>
            <a:xfrm>
              <a:off x="5790521" y="840222"/>
              <a:ext cx="6700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Arquivo</a:t>
              </a:r>
              <a:endParaRPr lang="pt-BR" sz="1200" dirty="0"/>
            </a:p>
          </p:txBody>
        </p:sp>
        <p:sp>
          <p:nvSpPr>
            <p:cNvPr id="144" name="Rectangle à coins arrondis 143"/>
            <p:cNvSpPr/>
            <p:nvPr/>
          </p:nvSpPr>
          <p:spPr>
            <a:xfrm>
              <a:off x="5790520" y="1101831"/>
              <a:ext cx="2854834" cy="276999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 arquivo de imagem...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55" name="Rectangle à coins arrondis 154">
            <a:hlinkClick r:id="" action="ppaction://hlinkshowjump?jump=previousslide"/>
          </p:cNvPr>
          <p:cNvSpPr/>
          <p:nvPr/>
        </p:nvSpPr>
        <p:spPr>
          <a:xfrm>
            <a:off x="7705318" y="1536392"/>
            <a:ext cx="900000" cy="288000"/>
          </a:xfrm>
          <a:prstGeom prst="roundRect">
            <a:avLst/>
          </a:prstGeom>
          <a:solidFill>
            <a:srgbClr val="47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Enviar</a:t>
            </a:r>
            <a:endParaRPr lang="pt-BR" sz="1200" dirty="0"/>
          </a:p>
        </p:txBody>
      </p:sp>
      <p:pic>
        <p:nvPicPr>
          <p:cNvPr id="233" name="Image 23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3519" y="2434411"/>
            <a:ext cx="180000" cy="180000"/>
          </a:xfrm>
          <a:prstGeom prst="rect">
            <a:avLst/>
          </a:prstGeom>
        </p:spPr>
      </p:pic>
      <p:pic>
        <p:nvPicPr>
          <p:cNvPr id="234" name="Image 23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4765" y="2712892"/>
            <a:ext cx="180000" cy="180000"/>
          </a:xfrm>
          <a:prstGeom prst="rect">
            <a:avLst/>
          </a:prstGeom>
        </p:spPr>
      </p:pic>
      <p:pic>
        <p:nvPicPr>
          <p:cNvPr id="236" name="Image 23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3519" y="2991373"/>
            <a:ext cx="180000" cy="180000"/>
          </a:xfrm>
          <a:prstGeom prst="rect">
            <a:avLst/>
          </a:prstGeom>
        </p:spPr>
      </p:pic>
      <p:pic>
        <p:nvPicPr>
          <p:cNvPr id="237" name="Image 236"/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20313" b="76563" l="18750" r="8125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451" t="28729" r="17085" b="27609"/>
          <a:stretch/>
        </p:blipFill>
        <p:spPr>
          <a:xfrm>
            <a:off x="8208309" y="2434411"/>
            <a:ext cx="274001" cy="180000"/>
          </a:xfrm>
          <a:prstGeom prst="rect">
            <a:avLst/>
          </a:prstGeom>
        </p:spPr>
      </p:pic>
      <p:pic>
        <p:nvPicPr>
          <p:cNvPr id="238" name="Image 237"/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20313" b="76563" l="18750" r="8125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451" t="28729" r="17085" b="27609"/>
          <a:stretch/>
        </p:blipFill>
        <p:spPr>
          <a:xfrm>
            <a:off x="8208308" y="2712892"/>
            <a:ext cx="274001" cy="180000"/>
          </a:xfrm>
          <a:prstGeom prst="rect">
            <a:avLst/>
          </a:prstGeom>
        </p:spPr>
      </p:pic>
      <p:pic>
        <p:nvPicPr>
          <p:cNvPr id="239" name="Image 238"/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20313" b="76563" l="18750" r="8125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451" t="28729" r="17085" b="27609"/>
          <a:stretch/>
        </p:blipFill>
        <p:spPr>
          <a:xfrm>
            <a:off x="8208307" y="2991373"/>
            <a:ext cx="274001" cy="180000"/>
          </a:xfrm>
          <a:prstGeom prst="rect">
            <a:avLst/>
          </a:prstGeom>
        </p:spPr>
      </p:pic>
      <p:sp>
        <p:nvSpPr>
          <p:cNvPr id="44" name="Rectangle 43"/>
          <p:cNvSpPr/>
          <p:nvPr/>
        </p:nvSpPr>
        <p:spPr>
          <a:xfrm>
            <a:off x="2958232" y="3265703"/>
            <a:ext cx="1532619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/>
              <a:t>Total de Registros</a:t>
            </a:r>
            <a:endParaRPr lang="pt-BR" sz="1200" dirty="0"/>
          </a:p>
        </p:txBody>
      </p:sp>
      <p:sp>
        <p:nvSpPr>
          <p:cNvPr id="45" name="Rectangle 44"/>
          <p:cNvSpPr/>
          <p:nvPr/>
        </p:nvSpPr>
        <p:spPr>
          <a:xfrm>
            <a:off x="4507417" y="3265703"/>
            <a:ext cx="551235" cy="288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6379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estádios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698495"/>
              </p:ext>
            </p:extLst>
          </p:nvPr>
        </p:nvGraphicFramePr>
        <p:xfrm>
          <a:off x="671111" y="719666"/>
          <a:ext cx="10849779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1003698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4332605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2199005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1870328">
                  <a:extLst>
                    <a:ext uri="{9D8B030D-6E8A-4147-A177-3AD203B41FA5}">
                      <a16:colId xmlns="" xmlns:a16="http://schemas.microsoft.com/office/drawing/2014/main" val="663336648"/>
                    </a:ext>
                  </a:extLst>
                </a:gridCol>
                <a:gridCol w="844296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599847">
                  <a:extLst>
                    <a:ext uri="{9D8B030D-6E8A-4147-A177-3AD203B41FA5}">
                      <a16:colId xmlns="" xmlns:a16="http://schemas.microsoft.com/office/drawing/2014/main" val="682115772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Nome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Endereço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Telefones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E-mail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Ver/Editar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Excluir</a:t>
                      </a:r>
                      <a:endParaRPr lang="pt-BR" sz="1200" b="0" i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Euclides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Olavo Bilac, 240 – São Bernardo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 Pacaembu, 685 – São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Bernardo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Oneda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s/n – São Bernardo do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Batistini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das Flores, 40 – São Bernardo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 Dr. Curt, 40 – São Bernardo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Corinthians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 Guilherme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Lorenzone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504 – São Bernardo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Avenidaa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Rudge Ramos,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1652 – São Bernardo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Olvavo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Bilac, 620 – São Bernardo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Detroit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 das Perobas, 200 – São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Bernardo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Jerusalém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Santana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Dalmoln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Demarchi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300 – São Bernardo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Lavínia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Avenida Capitão Casa, 1500 – São Bernardo do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Madureira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 Oseias de Paula Campos, 85 – São Bernardo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Euclides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Olavo Bilac, 240 – São Bernardo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 Pacaembu, 685 – São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Bernardo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Oneda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s/n – São Bernardo do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Batistini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das Flores, 40 – São Bernardo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 Dr. Curt, 40 – São Bernardo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Corinthians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Rua Guilherme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Lorenzone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504 – São Bernardo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Avenidaa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Rudge Ramos,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1652 – São Bernardo do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Campo-SP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(__) ____-____ (__) _____-____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nome ou localização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349889" y="110813"/>
            <a:ext cx="231354" cy="297455"/>
          </a:xfrm>
          <a:prstGeom prst="rect">
            <a:avLst/>
          </a:prstGeom>
        </p:spPr>
      </p:pic>
      <p:grpSp>
        <p:nvGrpSpPr>
          <p:cNvPr id="29" name="Groupe 28"/>
          <p:cNvGrpSpPr/>
          <p:nvPr/>
        </p:nvGrpSpPr>
        <p:grpSpPr>
          <a:xfrm>
            <a:off x="5529995" y="86141"/>
            <a:ext cx="2460217" cy="381014"/>
            <a:chOff x="5119075" y="74480"/>
            <a:chExt cx="2460217" cy="381014"/>
          </a:xfrm>
        </p:grpSpPr>
        <p:grpSp>
          <p:nvGrpSpPr>
            <p:cNvPr id="67" name="Groupe 66"/>
            <p:cNvGrpSpPr/>
            <p:nvPr/>
          </p:nvGrpSpPr>
          <p:grpSpPr>
            <a:xfrm>
              <a:off x="5119075" y="74480"/>
              <a:ext cx="2460217" cy="381014"/>
              <a:chOff x="2571078" y="73230"/>
              <a:chExt cx="2460217" cy="381014"/>
            </a:xfrm>
          </p:grpSpPr>
          <p:grpSp>
            <p:nvGrpSpPr>
              <p:cNvPr id="68" name="Groupe 67"/>
              <p:cNvGrpSpPr/>
              <p:nvPr/>
            </p:nvGrpSpPr>
            <p:grpSpPr>
              <a:xfrm>
                <a:off x="2571078" y="84912"/>
                <a:ext cx="1389860" cy="369332"/>
                <a:chOff x="2571078" y="84912"/>
                <a:chExt cx="1389860" cy="369332"/>
              </a:xfrm>
            </p:grpSpPr>
            <p:sp>
              <p:nvSpPr>
                <p:cNvPr id="74" name="ZoneTexte 73"/>
                <p:cNvSpPr txBox="1"/>
                <p:nvPr/>
              </p:nvSpPr>
              <p:spPr>
                <a:xfrm>
                  <a:off x="2880001" y="84912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6" name="Ellipse 75"/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69" name="Groupe 68"/>
              <p:cNvGrpSpPr/>
              <p:nvPr/>
            </p:nvGrpSpPr>
            <p:grpSpPr>
              <a:xfrm>
                <a:off x="4043917" y="73230"/>
                <a:ext cx="987378" cy="369332"/>
                <a:chOff x="4043917" y="73230"/>
                <a:chExt cx="987378" cy="369332"/>
              </a:xfrm>
            </p:grpSpPr>
            <p:sp>
              <p:nvSpPr>
                <p:cNvPr id="70" name="ZoneTexte 69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6784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Novo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2" name="Ellipse 71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26" name="Image 25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28" name="Image 27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5166910" y="187287"/>
              <a:ext cx="240967" cy="179961"/>
            </a:xfrm>
            <a:prstGeom prst="rect">
              <a:avLst/>
            </a:prstGeom>
          </p:spPr>
        </p:pic>
      </p:grpSp>
      <p:pic>
        <p:nvPicPr>
          <p:cNvPr id="5" name="Imag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1063329"/>
            <a:ext cx="180000" cy="180000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1368995"/>
            <a:ext cx="180000" cy="180000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1656680"/>
            <a:ext cx="180000" cy="180000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1944365"/>
            <a:ext cx="180000" cy="180000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2232050"/>
            <a:ext cx="180000" cy="180000"/>
          </a:xfrm>
          <a:prstGeom prst="rect">
            <a:avLst/>
          </a:prstGeom>
        </p:spPr>
      </p:pic>
      <p:pic>
        <p:nvPicPr>
          <p:cNvPr id="75" name="Image 7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2514223"/>
            <a:ext cx="180000" cy="180000"/>
          </a:xfrm>
          <a:prstGeom prst="rect">
            <a:avLst/>
          </a:prstGeom>
        </p:spPr>
      </p:pic>
      <p:pic>
        <p:nvPicPr>
          <p:cNvPr id="77" name="Image 7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2813812"/>
            <a:ext cx="180000" cy="180000"/>
          </a:xfrm>
          <a:prstGeom prst="rect">
            <a:avLst/>
          </a:prstGeom>
        </p:spPr>
      </p:pic>
      <p:pic>
        <p:nvPicPr>
          <p:cNvPr id="78" name="Image 7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3092805"/>
            <a:ext cx="180000" cy="180000"/>
          </a:xfrm>
          <a:prstGeom prst="rect">
            <a:avLst/>
          </a:prstGeom>
        </p:spPr>
      </p:pic>
      <p:pic>
        <p:nvPicPr>
          <p:cNvPr id="79" name="Image 7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3385999"/>
            <a:ext cx="180000" cy="180000"/>
          </a:xfrm>
          <a:prstGeom prst="rect">
            <a:avLst/>
          </a:prstGeom>
        </p:spPr>
      </p:pic>
      <p:pic>
        <p:nvPicPr>
          <p:cNvPr id="80" name="Image 7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3662747"/>
            <a:ext cx="180000" cy="180000"/>
          </a:xfrm>
          <a:prstGeom prst="rect">
            <a:avLst/>
          </a:prstGeom>
        </p:spPr>
      </p:pic>
      <p:pic>
        <p:nvPicPr>
          <p:cNvPr id="81" name="Image 8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3948888"/>
            <a:ext cx="180000" cy="180000"/>
          </a:xfrm>
          <a:prstGeom prst="rect">
            <a:avLst/>
          </a:prstGeom>
        </p:spPr>
      </p:pic>
      <p:pic>
        <p:nvPicPr>
          <p:cNvPr id="82" name="Image 8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4235029"/>
            <a:ext cx="180000" cy="180000"/>
          </a:xfrm>
          <a:prstGeom prst="rect">
            <a:avLst/>
          </a:prstGeom>
        </p:spPr>
      </p:pic>
      <p:pic>
        <p:nvPicPr>
          <p:cNvPr id="57" name="Image 5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1063329"/>
            <a:ext cx="180000" cy="180000"/>
          </a:xfrm>
          <a:prstGeom prst="rect">
            <a:avLst/>
          </a:prstGeom>
        </p:spPr>
      </p:pic>
      <p:pic>
        <p:nvPicPr>
          <p:cNvPr id="58" name="Image 5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1365650"/>
            <a:ext cx="180000" cy="180000"/>
          </a:xfrm>
          <a:prstGeom prst="rect">
            <a:avLst/>
          </a:prstGeom>
        </p:spPr>
      </p:pic>
      <p:pic>
        <p:nvPicPr>
          <p:cNvPr id="59" name="Image 5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1667971"/>
            <a:ext cx="180000" cy="180000"/>
          </a:xfrm>
          <a:prstGeom prst="rect">
            <a:avLst/>
          </a:prstGeom>
        </p:spPr>
      </p:pic>
      <p:pic>
        <p:nvPicPr>
          <p:cNvPr id="60" name="Image 59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1937637"/>
            <a:ext cx="180000" cy="180000"/>
          </a:xfrm>
          <a:prstGeom prst="rect">
            <a:avLst/>
          </a:prstGeom>
        </p:spPr>
      </p:pic>
      <p:pic>
        <p:nvPicPr>
          <p:cNvPr id="61" name="Image 60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2222514"/>
            <a:ext cx="180000" cy="180000"/>
          </a:xfrm>
          <a:prstGeom prst="rect">
            <a:avLst/>
          </a:prstGeom>
        </p:spPr>
      </p:pic>
      <p:pic>
        <p:nvPicPr>
          <p:cNvPr id="62" name="Image 6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2507391"/>
            <a:ext cx="180000" cy="180000"/>
          </a:xfrm>
          <a:prstGeom prst="rect">
            <a:avLst/>
          </a:prstGeom>
        </p:spPr>
      </p:pic>
      <p:pic>
        <p:nvPicPr>
          <p:cNvPr id="63" name="Image 6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2816252"/>
            <a:ext cx="180000" cy="180000"/>
          </a:xfrm>
          <a:prstGeom prst="rect">
            <a:avLst/>
          </a:prstGeom>
        </p:spPr>
      </p:pic>
      <p:pic>
        <p:nvPicPr>
          <p:cNvPr id="64" name="Image 6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3114062"/>
            <a:ext cx="180000" cy="180000"/>
          </a:xfrm>
          <a:prstGeom prst="rect">
            <a:avLst/>
          </a:prstGeom>
        </p:spPr>
      </p:pic>
      <p:pic>
        <p:nvPicPr>
          <p:cNvPr id="83" name="Image 8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3416383"/>
            <a:ext cx="180000" cy="180000"/>
          </a:xfrm>
          <a:prstGeom prst="rect">
            <a:avLst/>
          </a:prstGeom>
        </p:spPr>
      </p:pic>
      <p:pic>
        <p:nvPicPr>
          <p:cNvPr id="84" name="Image 8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3718704"/>
            <a:ext cx="180000" cy="180000"/>
          </a:xfrm>
          <a:prstGeom prst="rect">
            <a:avLst/>
          </a:prstGeom>
        </p:spPr>
      </p:pic>
      <p:pic>
        <p:nvPicPr>
          <p:cNvPr id="85" name="Image 8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3988370"/>
            <a:ext cx="180000" cy="180000"/>
          </a:xfrm>
          <a:prstGeom prst="rect">
            <a:avLst/>
          </a:prstGeom>
        </p:spPr>
      </p:pic>
      <p:pic>
        <p:nvPicPr>
          <p:cNvPr id="86" name="Image 8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4273247"/>
            <a:ext cx="180000" cy="180000"/>
          </a:xfrm>
          <a:prstGeom prst="rect">
            <a:avLst/>
          </a:prstGeom>
        </p:spPr>
      </p:pic>
      <p:pic>
        <p:nvPicPr>
          <p:cNvPr id="96" name="Image 9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4539652"/>
            <a:ext cx="180000" cy="180000"/>
          </a:xfrm>
          <a:prstGeom prst="rect">
            <a:avLst/>
          </a:prstGeom>
        </p:spPr>
      </p:pic>
      <p:pic>
        <p:nvPicPr>
          <p:cNvPr id="97" name="Image 9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4839241"/>
            <a:ext cx="180000" cy="180000"/>
          </a:xfrm>
          <a:prstGeom prst="rect">
            <a:avLst/>
          </a:prstGeom>
        </p:spPr>
      </p:pic>
      <p:pic>
        <p:nvPicPr>
          <p:cNvPr id="98" name="Image 9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5118234"/>
            <a:ext cx="180000" cy="180000"/>
          </a:xfrm>
          <a:prstGeom prst="rect">
            <a:avLst/>
          </a:prstGeom>
        </p:spPr>
      </p:pic>
      <p:pic>
        <p:nvPicPr>
          <p:cNvPr id="99" name="Image 9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5411428"/>
            <a:ext cx="180000" cy="180000"/>
          </a:xfrm>
          <a:prstGeom prst="rect">
            <a:avLst/>
          </a:prstGeom>
        </p:spPr>
      </p:pic>
      <p:pic>
        <p:nvPicPr>
          <p:cNvPr id="100" name="Image 9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5688176"/>
            <a:ext cx="180000" cy="180000"/>
          </a:xfrm>
          <a:prstGeom prst="rect">
            <a:avLst/>
          </a:prstGeom>
        </p:spPr>
      </p:pic>
      <p:pic>
        <p:nvPicPr>
          <p:cNvPr id="101" name="Image 10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5974317"/>
            <a:ext cx="180000" cy="180000"/>
          </a:xfrm>
          <a:prstGeom prst="rect">
            <a:avLst/>
          </a:prstGeom>
        </p:spPr>
      </p:pic>
      <p:pic>
        <p:nvPicPr>
          <p:cNvPr id="102" name="Image 10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5955" y="6260458"/>
            <a:ext cx="180000" cy="180000"/>
          </a:xfrm>
          <a:prstGeom prst="rect">
            <a:avLst/>
          </a:prstGeom>
        </p:spPr>
      </p:pic>
      <p:pic>
        <p:nvPicPr>
          <p:cNvPr id="103" name="Image 10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4532820"/>
            <a:ext cx="180000" cy="180000"/>
          </a:xfrm>
          <a:prstGeom prst="rect">
            <a:avLst/>
          </a:prstGeom>
        </p:spPr>
      </p:pic>
      <p:pic>
        <p:nvPicPr>
          <p:cNvPr id="104" name="Image 10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4841681"/>
            <a:ext cx="180000" cy="180000"/>
          </a:xfrm>
          <a:prstGeom prst="rect">
            <a:avLst/>
          </a:prstGeom>
        </p:spPr>
      </p:pic>
      <p:pic>
        <p:nvPicPr>
          <p:cNvPr id="105" name="Image 10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5139491"/>
            <a:ext cx="180000" cy="180000"/>
          </a:xfrm>
          <a:prstGeom prst="rect">
            <a:avLst/>
          </a:prstGeom>
        </p:spPr>
      </p:pic>
      <p:pic>
        <p:nvPicPr>
          <p:cNvPr id="106" name="Image 10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5441812"/>
            <a:ext cx="180000" cy="180000"/>
          </a:xfrm>
          <a:prstGeom prst="rect">
            <a:avLst/>
          </a:prstGeom>
        </p:spPr>
      </p:pic>
      <p:pic>
        <p:nvPicPr>
          <p:cNvPr id="107" name="Image 10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5744133"/>
            <a:ext cx="180000" cy="180000"/>
          </a:xfrm>
          <a:prstGeom prst="rect">
            <a:avLst/>
          </a:prstGeom>
        </p:spPr>
      </p:pic>
      <p:pic>
        <p:nvPicPr>
          <p:cNvPr id="108" name="Image 10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6013799"/>
            <a:ext cx="180000" cy="180000"/>
          </a:xfrm>
          <a:prstGeom prst="rect">
            <a:avLst/>
          </a:prstGeom>
        </p:spPr>
      </p:pic>
      <p:pic>
        <p:nvPicPr>
          <p:cNvPr id="109" name="Image 10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522" y="6298676"/>
            <a:ext cx="180000" cy="180000"/>
          </a:xfrm>
          <a:prstGeom prst="rect">
            <a:avLst/>
          </a:prstGeom>
        </p:spPr>
      </p:pic>
      <p:grpSp>
        <p:nvGrpSpPr>
          <p:cNvPr id="110" name="Groupe 109"/>
          <p:cNvGrpSpPr/>
          <p:nvPr/>
        </p:nvGrpSpPr>
        <p:grpSpPr>
          <a:xfrm>
            <a:off x="11529956" y="1019084"/>
            <a:ext cx="133623" cy="5480902"/>
            <a:chOff x="10321384" y="1021524"/>
            <a:chExt cx="133623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21384" y="1021524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42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estádios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69" name="Image 6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grpSp>
        <p:nvGrpSpPr>
          <p:cNvPr id="70" name="Groupe 69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71" name="Groupe 70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77" name="ZoneTexte 76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78" name="Groupe 77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79" name="Ellipse 78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80" name="Image 79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72" name="Groupe 71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73" name="ZoneTexte 72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74" name="Groupe 73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75" name="Ellipse 74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76" name="Image 75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pic>
        <p:nvPicPr>
          <p:cNvPr id="81" name="Image 8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38" name="Rectangle à coins arrondis 37"/>
          <p:cNvSpPr/>
          <p:nvPr/>
        </p:nvSpPr>
        <p:spPr>
          <a:xfrm>
            <a:off x="2769043" y="811568"/>
            <a:ext cx="6653914" cy="4026650"/>
          </a:xfrm>
          <a:prstGeom prst="roundRect">
            <a:avLst>
              <a:gd name="adj" fmla="val 1594"/>
            </a:avLst>
          </a:prstGeom>
          <a:solidFill>
            <a:schemeClr val="bg1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grpSp>
        <p:nvGrpSpPr>
          <p:cNvPr id="41" name="Groupe 40"/>
          <p:cNvGrpSpPr/>
          <p:nvPr/>
        </p:nvGrpSpPr>
        <p:grpSpPr>
          <a:xfrm>
            <a:off x="2922499" y="839972"/>
            <a:ext cx="2880000" cy="549609"/>
            <a:chOff x="354174" y="839972"/>
            <a:chExt cx="2880000" cy="549609"/>
          </a:xfrm>
        </p:grpSpPr>
        <p:sp>
          <p:nvSpPr>
            <p:cNvPr id="39" name="ZoneTexte 38"/>
            <p:cNvSpPr txBox="1"/>
            <p:nvPr/>
          </p:nvSpPr>
          <p:spPr>
            <a:xfrm>
              <a:off x="354175" y="839972"/>
              <a:ext cx="5661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Nome</a:t>
              </a:r>
              <a:endParaRPr lang="pt-BR" sz="1200" dirty="0"/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354174" y="1101581"/>
              <a:ext cx="288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Clube da Ford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63" name="ZoneTexte 62"/>
          <p:cNvSpPr txBox="1"/>
          <p:nvPr/>
        </p:nvSpPr>
        <p:spPr>
          <a:xfrm>
            <a:off x="2928795" y="2270524"/>
            <a:ext cx="7712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Endereço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64" name="Groupe 63"/>
          <p:cNvGrpSpPr/>
          <p:nvPr/>
        </p:nvGrpSpPr>
        <p:grpSpPr>
          <a:xfrm>
            <a:off x="2936956" y="2511035"/>
            <a:ext cx="1080000" cy="549609"/>
            <a:chOff x="354174" y="839972"/>
            <a:chExt cx="1800000" cy="549609"/>
          </a:xfrm>
        </p:grpSpPr>
        <p:sp>
          <p:nvSpPr>
            <p:cNvPr id="65" name="ZoneTexte 64"/>
            <p:cNvSpPr txBox="1"/>
            <p:nvPr/>
          </p:nvSpPr>
          <p:spPr>
            <a:xfrm>
              <a:off x="354175" y="839972"/>
              <a:ext cx="4219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CEP</a:t>
              </a:r>
              <a:endParaRPr lang="pt-BR" sz="1200" dirty="0"/>
            </a:p>
          </p:txBody>
        </p:sp>
        <p:sp>
          <p:nvSpPr>
            <p:cNvPr id="66" name="Rectangle à coins arrondis 65"/>
            <p:cNvSpPr/>
            <p:nvPr/>
          </p:nvSpPr>
          <p:spPr>
            <a:xfrm>
              <a:off x="354174" y="1101581"/>
              <a:ext cx="18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09210-300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Groupe 66"/>
          <p:cNvGrpSpPr/>
          <p:nvPr/>
        </p:nvGrpSpPr>
        <p:grpSpPr>
          <a:xfrm>
            <a:off x="4133688" y="2543134"/>
            <a:ext cx="1842679" cy="517510"/>
            <a:chOff x="-447268" y="872071"/>
            <a:chExt cx="1842679" cy="517510"/>
          </a:xfrm>
        </p:grpSpPr>
        <p:sp>
          <p:nvSpPr>
            <p:cNvPr id="68" name="ZoneTexte 67"/>
            <p:cNvSpPr txBox="1"/>
            <p:nvPr/>
          </p:nvSpPr>
          <p:spPr>
            <a:xfrm>
              <a:off x="-447268" y="872071"/>
              <a:ext cx="4219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Rua</a:t>
              </a:r>
              <a:endParaRPr lang="pt-BR" sz="1200" dirty="0"/>
            </a:p>
          </p:txBody>
        </p:sp>
        <p:sp>
          <p:nvSpPr>
            <p:cNvPr id="82" name="Rectangle à coins arrondis 81"/>
            <p:cNvSpPr/>
            <p:nvPr/>
          </p:nvSpPr>
          <p:spPr>
            <a:xfrm>
              <a:off x="-404589" y="1101581"/>
              <a:ext cx="18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Av. Estados Unidos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3" name="Groupe 82"/>
          <p:cNvGrpSpPr/>
          <p:nvPr/>
        </p:nvGrpSpPr>
        <p:grpSpPr>
          <a:xfrm>
            <a:off x="6135778" y="2513229"/>
            <a:ext cx="720000" cy="549609"/>
            <a:chOff x="354174" y="839972"/>
            <a:chExt cx="720000" cy="549609"/>
          </a:xfrm>
        </p:grpSpPr>
        <p:sp>
          <p:nvSpPr>
            <p:cNvPr id="84" name="ZoneTexte 83"/>
            <p:cNvSpPr txBox="1"/>
            <p:nvPr/>
          </p:nvSpPr>
          <p:spPr>
            <a:xfrm>
              <a:off x="354175" y="839972"/>
              <a:ext cx="6967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Número</a:t>
              </a:r>
              <a:endParaRPr lang="pt-BR" sz="1200" dirty="0"/>
            </a:p>
          </p:txBody>
        </p:sp>
        <p:sp>
          <p:nvSpPr>
            <p:cNvPr id="85" name="Rectangle à coins arrondis 84"/>
            <p:cNvSpPr/>
            <p:nvPr/>
          </p:nvSpPr>
          <p:spPr>
            <a:xfrm>
              <a:off x="354174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114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6" name="Groupe 85"/>
          <p:cNvGrpSpPr/>
          <p:nvPr/>
        </p:nvGrpSpPr>
        <p:grpSpPr>
          <a:xfrm>
            <a:off x="7012128" y="2507714"/>
            <a:ext cx="1440000" cy="549609"/>
            <a:chOff x="354174" y="839972"/>
            <a:chExt cx="1440000" cy="549609"/>
          </a:xfrm>
        </p:grpSpPr>
        <p:sp>
          <p:nvSpPr>
            <p:cNvPr id="87" name="ZoneTexte 86"/>
            <p:cNvSpPr txBox="1"/>
            <p:nvPr/>
          </p:nvSpPr>
          <p:spPr>
            <a:xfrm>
              <a:off x="354175" y="839972"/>
              <a:ext cx="5620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Bairro</a:t>
              </a:r>
              <a:endParaRPr lang="pt-BR" sz="1200" dirty="0"/>
            </a:p>
          </p:txBody>
        </p:sp>
        <p:sp>
          <p:nvSpPr>
            <p:cNvPr id="88" name="Rectangle à coins arrondis 87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Pq. das Nações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3" name="Groupe 112"/>
          <p:cNvGrpSpPr/>
          <p:nvPr/>
        </p:nvGrpSpPr>
        <p:grpSpPr>
          <a:xfrm>
            <a:off x="2932064" y="3059393"/>
            <a:ext cx="1446347" cy="580389"/>
            <a:chOff x="347827" y="809192"/>
            <a:chExt cx="1446347" cy="580389"/>
          </a:xfrm>
        </p:grpSpPr>
        <p:sp>
          <p:nvSpPr>
            <p:cNvPr id="126" name="ZoneTexte 125"/>
            <p:cNvSpPr txBox="1"/>
            <p:nvPr/>
          </p:nvSpPr>
          <p:spPr>
            <a:xfrm>
              <a:off x="347827" y="809192"/>
              <a:ext cx="10746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Complemento</a:t>
              </a:r>
              <a:endParaRPr lang="pt-BR" sz="1200" dirty="0"/>
            </a:p>
          </p:txBody>
        </p:sp>
        <p:sp>
          <p:nvSpPr>
            <p:cNvPr id="127" name="Rectangle à coins arrondis 126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8" name="Groupe 127"/>
          <p:cNvGrpSpPr/>
          <p:nvPr/>
        </p:nvGrpSpPr>
        <p:grpSpPr>
          <a:xfrm>
            <a:off x="4530798" y="3090963"/>
            <a:ext cx="2160000" cy="549609"/>
            <a:chOff x="354174" y="839972"/>
            <a:chExt cx="2160000" cy="549609"/>
          </a:xfrm>
        </p:grpSpPr>
        <p:sp>
          <p:nvSpPr>
            <p:cNvPr id="129" name="ZoneTexte 128"/>
            <p:cNvSpPr txBox="1"/>
            <p:nvPr/>
          </p:nvSpPr>
          <p:spPr>
            <a:xfrm>
              <a:off x="354175" y="839972"/>
              <a:ext cx="6126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Cidade</a:t>
              </a:r>
              <a:endParaRPr lang="pt-BR" sz="1200" dirty="0"/>
            </a:p>
          </p:txBody>
        </p:sp>
        <p:sp>
          <p:nvSpPr>
            <p:cNvPr id="130" name="Rectangle à coins arrondis 129"/>
            <p:cNvSpPr/>
            <p:nvPr/>
          </p:nvSpPr>
          <p:spPr>
            <a:xfrm>
              <a:off x="354174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Santo André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1" name="Groupe 130"/>
          <p:cNvGrpSpPr/>
          <p:nvPr/>
        </p:nvGrpSpPr>
        <p:grpSpPr>
          <a:xfrm>
            <a:off x="6847818" y="3090963"/>
            <a:ext cx="540000" cy="549609"/>
            <a:chOff x="3432347" y="839972"/>
            <a:chExt cx="540000" cy="549609"/>
          </a:xfrm>
        </p:grpSpPr>
        <p:sp>
          <p:nvSpPr>
            <p:cNvPr id="132" name="ZoneTexte 131"/>
            <p:cNvSpPr txBox="1"/>
            <p:nvPr/>
          </p:nvSpPr>
          <p:spPr>
            <a:xfrm>
              <a:off x="3432348" y="839972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UF</a:t>
              </a:r>
              <a:endParaRPr lang="pt-BR" sz="1200" dirty="0"/>
            </a:p>
          </p:txBody>
        </p:sp>
        <p:sp>
          <p:nvSpPr>
            <p:cNvPr id="133" name="Rectangle à coins arrondis 132"/>
            <p:cNvSpPr/>
            <p:nvPr/>
          </p:nvSpPr>
          <p:spPr>
            <a:xfrm>
              <a:off x="3432347" y="1101581"/>
              <a:ext cx="5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SP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34" name="Organigramme : Fusion 133"/>
            <p:cNvSpPr/>
            <p:nvPr/>
          </p:nvSpPr>
          <p:spPr>
            <a:xfrm>
              <a:off x="3786932" y="1199276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35" name="ZoneTexte 134"/>
          <p:cNvSpPr txBox="1"/>
          <p:nvPr/>
        </p:nvSpPr>
        <p:spPr>
          <a:xfrm>
            <a:off x="2926801" y="1461892"/>
            <a:ext cx="7411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Contatos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136" name="Groupe 135"/>
          <p:cNvGrpSpPr/>
          <p:nvPr/>
        </p:nvGrpSpPr>
        <p:grpSpPr>
          <a:xfrm>
            <a:off x="2926801" y="1677018"/>
            <a:ext cx="1260000" cy="549609"/>
            <a:chOff x="354174" y="839972"/>
            <a:chExt cx="2100000" cy="549609"/>
          </a:xfrm>
        </p:grpSpPr>
        <p:sp>
          <p:nvSpPr>
            <p:cNvPr id="137" name="ZoneTexte 136"/>
            <p:cNvSpPr txBox="1"/>
            <p:nvPr/>
          </p:nvSpPr>
          <p:spPr>
            <a:xfrm>
              <a:off x="354176" y="839972"/>
              <a:ext cx="11938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Telefone</a:t>
              </a:r>
              <a:endParaRPr lang="pt-BR" sz="1200" dirty="0"/>
            </a:p>
          </p:txBody>
        </p:sp>
        <p:sp>
          <p:nvSpPr>
            <p:cNvPr id="138" name="Rectangle à coins arrondis 137"/>
            <p:cNvSpPr/>
            <p:nvPr/>
          </p:nvSpPr>
          <p:spPr>
            <a:xfrm>
              <a:off x="354174" y="1101581"/>
              <a:ext cx="21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(11) 4509-1880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9" name="Groupe 138"/>
          <p:cNvGrpSpPr/>
          <p:nvPr/>
        </p:nvGrpSpPr>
        <p:grpSpPr>
          <a:xfrm>
            <a:off x="4285291" y="1677771"/>
            <a:ext cx="1301583" cy="552235"/>
            <a:chOff x="-447268" y="837346"/>
            <a:chExt cx="1335872" cy="552235"/>
          </a:xfrm>
        </p:grpSpPr>
        <p:sp>
          <p:nvSpPr>
            <p:cNvPr id="143" name="ZoneTexte 142"/>
            <p:cNvSpPr txBox="1"/>
            <p:nvPr/>
          </p:nvSpPr>
          <p:spPr>
            <a:xfrm>
              <a:off x="-447268" y="837346"/>
              <a:ext cx="6206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Celular</a:t>
              </a:r>
              <a:endParaRPr lang="pt-BR" sz="1200" dirty="0"/>
            </a:p>
          </p:txBody>
        </p:sp>
        <p:sp>
          <p:nvSpPr>
            <p:cNvPr id="144" name="Rectangle à coins arrondis 143"/>
            <p:cNvSpPr/>
            <p:nvPr/>
          </p:nvSpPr>
          <p:spPr>
            <a:xfrm>
              <a:off x="-404590" y="1101581"/>
              <a:ext cx="129319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(__) _____-____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5" name="Groupe 144"/>
          <p:cNvGrpSpPr/>
          <p:nvPr/>
        </p:nvGrpSpPr>
        <p:grpSpPr>
          <a:xfrm>
            <a:off x="5722346" y="1679594"/>
            <a:ext cx="1260000" cy="549609"/>
            <a:chOff x="354174" y="839972"/>
            <a:chExt cx="1260000" cy="549609"/>
          </a:xfrm>
        </p:grpSpPr>
        <p:sp>
          <p:nvSpPr>
            <p:cNvPr id="146" name="ZoneTexte 145"/>
            <p:cNvSpPr txBox="1"/>
            <p:nvPr/>
          </p:nvSpPr>
          <p:spPr>
            <a:xfrm>
              <a:off x="354175" y="839972"/>
              <a:ext cx="11056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Outro telefone</a:t>
              </a:r>
              <a:endParaRPr lang="pt-BR" sz="1200" dirty="0"/>
            </a:p>
          </p:txBody>
        </p:sp>
        <p:sp>
          <p:nvSpPr>
            <p:cNvPr id="147" name="Rectangle à coins arrondis 146"/>
            <p:cNvSpPr/>
            <p:nvPr/>
          </p:nvSpPr>
          <p:spPr>
            <a:xfrm>
              <a:off x="354174" y="1101581"/>
              <a:ext cx="12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(__) ____-____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8" name="Groupe 147"/>
          <p:cNvGrpSpPr/>
          <p:nvPr/>
        </p:nvGrpSpPr>
        <p:grpSpPr>
          <a:xfrm>
            <a:off x="7117818" y="1677018"/>
            <a:ext cx="2160000" cy="549609"/>
            <a:chOff x="354174" y="839972"/>
            <a:chExt cx="2160000" cy="549609"/>
          </a:xfrm>
        </p:grpSpPr>
        <p:sp>
          <p:nvSpPr>
            <p:cNvPr id="149" name="ZoneTexte 148"/>
            <p:cNvSpPr txBox="1"/>
            <p:nvPr/>
          </p:nvSpPr>
          <p:spPr>
            <a:xfrm>
              <a:off x="354175" y="839972"/>
              <a:ext cx="5741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E-mail</a:t>
              </a:r>
              <a:endParaRPr lang="pt-BR" sz="1200" dirty="0"/>
            </a:p>
          </p:txBody>
        </p:sp>
        <p:sp>
          <p:nvSpPr>
            <p:cNvPr id="150" name="Rectangle à coins arrondis 149"/>
            <p:cNvSpPr/>
            <p:nvPr/>
          </p:nvSpPr>
          <p:spPr>
            <a:xfrm>
              <a:off x="354174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henrique@criodigital.com.br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1" name="Groupe 150"/>
          <p:cNvGrpSpPr/>
          <p:nvPr/>
        </p:nvGrpSpPr>
        <p:grpSpPr>
          <a:xfrm>
            <a:off x="2922499" y="3670892"/>
            <a:ext cx="6355318" cy="1010745"/>
            <a:chOff x="359768" y="-599737"/>
            <a:chExt cx="6355318" cy="1101186"/>
          </a:xfrm>
        </p:grpSpPr>
        <p:sp>
          <p:nvSpPr>
            <p:cNvPr id="152" name="ZoneTexte 151"/>
            <p:cNvSpPr txBox="1"/>
            <p:nvPr/>
          </p:nvSpPr>
          <p:spPr>
            <a:xfrm>
              <a:off x="359768" y="-599737"/>
              <a:ext cx="983283" cy="301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rgbClr val="5484AA"/>
                  </a:solidFill>
                </a:rPr>
                <a:t>Observações</a:t>
              </a:r>
              <a:endParaRPr lang="pt-BR" sz="1200" dirty="0">
                <a:solidFill>
                  <a:srgbClr val="5484AA"/>
                </a:solidFill>
              </a:endParaRPr>
            </a:p>
          </p:txBody>
        </p:sp>
        <p:sp>
          <p:nvSpPr>
            <p:cNvPr id="153" name="Rectangle à coins arrondis 152"/>
            <p:cNvSpPr/>
            <p:nvPr/>
          </p:nvSpPr>
          <p:spPr>
            <a:xfrm>
              <a:off x="368247" y="-302733"/>
              <a:ext cx="6346839" cy="804182"/>
            </a:xfrm>
            <a:prstGeom prst="roundRect">
              <a:avLst>
                <a:gd name="adj" fmla="val 10260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367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súmulas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455213"/>
              </p:ext>
            </p:extLst>
          </p:nvPr>
        </p:nvGraphicFramePr>
        <p:xfrm>
          <a:off x="1139852" y="719666"/>
          <a:ext cx="9912296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1335365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594360">
                  <a:extLst>
                    <a:ext uri="{9D8B030D-6E8A-4147-A177-3AD203B41FA5}">
                      <a16:colId xmlns="" xmlns:a16="http://schemas.microsoft.com/office/drawing/2014/main" val="3239108500"/>
                    </a:ext>
                  </a:extLst>
                </a:gridCol>
                <a:gridCol w="1586294">
                  <a:extLst>
                    <a:ext uri="{9D8B030D-6E8A-4147-A177-3AD203B41FA5}">
                      <a16:colId xmlns="" xmlns:a16="http://schemas.microsoft.com/office/drawing/2014/main" val="4229408309"/>
                    </a:ext>
                  </a:extLst>
                </a:gridCol>
                <a:gridCol w="1185640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1829893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1015056">
                  <a:extLst>
                    <a:ext uri="{9D8B030D-6E8A-4147-A177-3AD203B41FA5}">
                      <a16:colId xmlns="" xmlns:a16="http://schemas.microsoft.com/office/drawing/2014/main" val="663336648"/>
                    </a:ext>
                  </a:extLst>
                </a:gridCol>
                <a:gridCol w="1173362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578866">
                  <a:extLst>
                    <a:ext uri="{9D8B030D-6E8A-4147-A177-3AD203B41FA5}">
                      <a16:colId xmlns="" xmlns:a16="http://schemas.microsoft.com/office/drawing/2014/main" val="2078455704"/>
                    </a:ext>
                  </a:extLst>
                </a:gridCol>
                <a:gridCol w="613460">
                  <a:extLst>
                    <a:ext uri="{9D8B030D-6E8A-4147-A177-3AD203B41FA5}">
                      <a16:colId xmlns="" xmlns:a16="http://schemas.microsoft.com/office/drawing/2014/main" val="682115772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Primeiro</a:t>
                      </a:r>
                      <a:r>
                        <a:rPr lang="pt-BR" sz="1200" b="0" i="0" baseline="0" dirty="0" smtClean="0"/>
                        <a:t> clube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Placar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Segundo 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Rodada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Campeonato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Local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Data/hora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Editar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Excluir</a:t>
                      </a:r>
                      <a:endParaRPr lang="pt-BR" sz="1200" b="0" i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 FC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Unidos da Represa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Rodada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Euclides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26/07/15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Blumenau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 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Rodada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02/08/15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Flamengo VF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Mineiro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Rodada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09/08/15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Palmeirinha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x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 FC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Rodada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Batistini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16/08/15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 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Avenida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23/08/15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Az de Ouro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Batistini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Corinthians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30/08/15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 E 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x 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Esquadrão Azul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06/09/15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Falcão Azul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Itapiruna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13/09/15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Jardim Beatriz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Jardim Belita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Detroit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20/09/15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Orquídeas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 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Jerusalém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Jerusalém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27/09/15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 FC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Lavínia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04/10/15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Mineiro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Palmeirinha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Madureira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11/10/15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Az de Ouro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Euclides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18/10/15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Esquadrão Azul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Itapiruna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25/10/15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Jardim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Belita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x 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Orquídeas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01/11/15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Branca FC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Palmeirinha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Batistini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08/11/15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Az de Ouro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x 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Itapiruna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Semifinais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15/11/15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Jardim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Belita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x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 FC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Semifinais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Corinthians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22/11/15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Az de Ouro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 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 FC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29/11/15 10:00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qualquer campo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349889" y="110813"/>
            <a:ext cx="231354" cy="297455"/>
          </a:xfrm>
          <a:prstGeom prst="rect">
            <a:avLst/>
          </a:prstGeom>
        </p:spPr>
      </p:pic>
      <p:grpSp>
        <p:nvGrpSpPr>
          <p:cNvPr id="29" name="Groupe 28"/>
          <p:cNvGrpSpPr/>
          <p:nvPr/>
        </p:nvGrpSpPr>
        <p:grpSpPr>
          <a:xfrm>
            <a:off x="5529995" y="86141"/>
            <a:ext cx="2447714" cy="381014"/>
            <a:chOff x="5119075" y="74480"/>
            <a:chExt cx="2447714" cy="381014"/>
          </a:xfrm>
        </p:grpSpPr>
        <p:grpSp>
          <p:nvGrpSpPr>
            <p:cNvPr id="67" name="Groupe 66"/>
            <p:cNvGrpSpPr/>
            <p:nvPr/>
          </p:nvGrpSpPr>
          <p:grpSpPr>
            <a:xfrm>
              <a:off x="5119075" y="74480"/>
              <a:ext cx="2447714" cy="381014"/>
              <a:chOff x="2571078" y="73230"/>
              <a:chExt cx="2447714" cy="381014"/>
            </a:xfrm>
          </p:grpSpPr>
          <p:grpSp>
            <p:nvGrpSpPr>
              <p:cNvPr id="68" name="Groupe 67"/>
              <p:cNvGrpSpPr/>
              <p:nvPr/>
            </p:nvGrpSpPr>
            <p:grpSpPr>
              <a:xfrm>
                <a:off x="2571078" y="84912"/>
                <a:ext cx="1389860" cy="369332"/>
                <a:chOff x="2571078" y="84912"/>
                <a:chExt cx="1389860" cy="369332"/>
              </a:xfrm>
            </p:grpSpPr>
            <p:sp>
              <p:nvSpPr>
                <p:cNvPr id="74" name="ZoneTexte 73"/>
                <p:cNvSpPr txBox="1"/>
                <p:nvPr/>
              </p:nvSpPr>
              <p:spPr>
                <a:xfrm>
                  <a:off x="2880001" y="84912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6" name="Ellipse 75"/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69" name="Groupe 68"/>
              <p:cNvGrpSpPr/>
              <p:nvPr/>
            </p:nvGrpSpPr>
            <p:grpSpPr>
              <a:xfrm>
                <a:off x="4043917" y="73230"/>
                <a:ext cx="974875" cy="369332"/>
                <a:chOff x="4043917" y="73230"/>
                <a:chExt cx="974875" cy="369332"/>
              </a:xfrm>
            </p:grpSpPr>
            <p:sp>
              <p:nvSpPr>
                <p:cNvPr id="70" name="ZoneTexte 69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66595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Nova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2" name="Ellipse 71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26" name="Image 25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28" name="Image 27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5166910" y="187287"/>
              <a:ext cx="240967" cy="179961"/>
            </a:xfrm>
            <a:prstGeom prst="rect">
              <a:avLst/>
            </a:prstGeom>
          </p:spPr>
        </p:pic>
      </p:grpSp>
      <p:pic>
        <p:nvPicPr>
          <p:cNvPr id="5" name="Imag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1069392"/>
            <a:ext cx="180000" cy="180000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1375058"/>
            <a:ext cx="180000" cy="180000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1662743"/>
            <a:ext cx="180000" cy="180000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1950428"/>
            <a:ext cx="180000" cy="180000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2238113"/>
            <a:ext cx="180000" cy="180000"/>
          </a:xfrm>
          <a:prstGeom prst="rect">
            <a:avLst/>
          </a:prstGeom>
        </p:spPr>
      </p:pic>
      <p:pic>
        <p:nvPicPr>
          <p:cNvPr id="75" name="Image 7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2520286"/>
            <a:ext cx="180000" cy="180000"/>
          </a:xfrm>
          <a:prstGeom prst="rect">
            <a:avLst/>
          </a:prstGeom>
        </p:spPr>
      </p:pic>
      <p:pic>
        <p:nvPicPr>
          <p:cNvPr id="77" name="Image 7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2819875"/>
            <a:ext cx="180000" cy="180000"/>
          </a:xfrm>
          <a:prstGeom prst="rect">
            <a:avLst/>
          </a:prstGeom>
        </p:spPr>
      </p:pic>
      <p:pic>
        <p:nvPicPr>
          <p:cNvPr id="78" name="Image 7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3098868"/>
            <a:ext cx="180000" cy="180000"/>
          </a:xfrm>
          <a:prstGeom prst="rect">
            <a:avLst/>
          </a:prstGeom>
        </p:spPr>
      </p:pic>
      <p:pic>
        <p:nvPicPr>
          <p:cNvPr id="79" name="Image 7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3392062"/>
            <a:ext cx="180000" cy="180000"/>
          </a:xfrm>
          <a:prstGeom prst="rect">
            <a:avLst/>
          </a:prstGeom>
        </p:spPr>
      </p:pic>
      <p:pic>
        <p:nvPicPr>
          <p:cNvPr id="80" name="Image 7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3668810"/>
            <a:ext cx="180000" cy="180000"/>
          </a:xfrm>
          <a:prstGeom prst="rect">
            <a:avLst/>
          </a:prstGeom>
        </p:spPr>
      </p:pic>
      <p:pic>
        <p:nvPicPr>
          <p:cNvPr id="81" name="Image 8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3954951"/>
            <a:ext cx="180000" cy="180000"/>
          </a:xfrm>
          <a:prstGeom prst="rect">
            <a:avLst/>
          </a:prstGeom>
        </p:spPr>
      </p:pic>
      <p:pic>
        <p:nvPicPr>
          <p:cNvPr id="82" name="Image 8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4241092"/>
            <a:ext cx="180000" cy="180000"/>
          </a:xfrm>
          <a:prstGeom prst="rect">
            <a:avLst/>
          </a:prstGeom>
        </p:spPr>
      </p:pic>
      <p:pic>
        <p:nvPicPr>
          <p:cNvPr id="57" name="Image 5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1047358"/>
            <a:ext cx="180000" cy="180000"/>
          </a:xfrm>
          <a:prstGeom prst="rect">
            <a:avLst/>
          </a:prstGeom>
        </p:spPr>
      </p:pic>
      <p:pic>
        <p:nvPicPr>
          <p:cNvPr id="58" name="Image 5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1349679"/>
            <a:ext cx="180000" cy="180000"/>
          </a:xfrm>
          <a:prstGeom prst="rect">
            <a:avLst/>
          </a:prstGeom>
        </p:spPr>
      </p:pic>
      <p:pic>
        <p:nvPicPr>
          <p:cNvPr id="59" name="Image 5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1652000"/>
            <a:ext cx="180000" cy="180000"/>
          </a:xfrm>
          <a:prstGeom prst="rect">
            <a:avLst/>
          </a:prstGeom>
        </p:spPr>
      </p:pic>
      <p:pic>
        <p:nvPicPr>
          <p:cNvPr id="60" name="Image 59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1921666"/>
            <a:ext cx="180000" cy="180000"/>
          </a:xfrm>
          <a:prstGeom prst="rect">
            <a:avLst/>
          </a:prstGeom>
        </p:spPr>
      </p:pic>
      <p:pic>
        <p:nvPicPr>
          <p:cNvPr id="61" name="Image 60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2206543"/>
            <a:ext cx="180000" cy="180000"/>
          </a:xfrm>
          <a:prstGeom prst="rect">
            <a:avLst/>
          </a:prstGeom>
        </p:spPr>
      </p:pic>
      <p:pic>
        <p:nvPicPr>
          <p:cNvPr id="62" name="Image 6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2491420"/>
            <a:ext cx="180000" cy="180000"/>
          </a:xfrm>
          <a:prstGeom prst="rect">
            <a:avLst/>
          </a:prstGeom>
        </p:spPr>
      </p:pic>
      <p:pic>
        <p:nvPicPr>
          <p:cNvPr id="63" name="Image 6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2800281"/>
            <a:ext cx="180000" cy="180000"/>
          </a:xfrm>
          <a:prstGeom prst="rect">
            <a:avLst/>
          </a:prstGeom>
        </p:spPr>
      </p:pic>
      <p:pic>
        <p:nvPicPr>
          <p:cNvPr id="64" name="Image 6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3098091"/>
            <a:ext cx="180000" cy="180000"/>
          </a:xfrm>
          <a:prstGeom prst="rect">
            <a:avLst/>
          </a:prstGeom>
        </p:spPr>
      </p:pic>
      <p:pic>
        <p:nvPicPr>
          <p:cNvPr id="83" name="Image 8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3400412"/>
            <a:ext cx="180000" cy="180000"/>
          </a:xfrm>
          <a:prstGeom prst="rect">
            <a:avLst/>
          </a:prstGeom>
        </p:spPr>
      </p:pic>
      <p:pic>
        <p:nvPicPr>
          <p:cNvPr id="84" name="Image 8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3702733"/>
            <a:ext cx="180000" cy="180000"/>
          </a:xfrm>
          <a:prstGeom prst="rect">
            <a:avLst/>
          </a:prstGeom>
        </p:spPr>
      </p:pic>
      <p:pic>
        <p:nvPicPr>
          <p:cNvPr id="85" name="Image 8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3972399"/>
            <a:ext cx="180000" cy="180000"/>
          </a:xfrm>
          <a:prstGeom prst="rect">
            <a:avLst/>
          </a:prstGeom>
        </p:spPr>
      </p:pic>
      <p:pic>
        <p:nvPicPr>
          <p:cNvPr id="86" name="Image 8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4257276"/>
            <a:ext cx="180000" cy="180000"/>
          </a:xfrm>
          <a:prstGeom prst="rect">
            <a:avLst/>
          </a:prstGeom>
        </p:spPr>
      </p:pic>
      <p:pic>
        <p:nvPicPr>
          <p:cNvPr id="96" name="Image 9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4545715"/>
            <a:ext cx="180000" cy="180000"/>
          </a:xfrm>
          <a:prstGeom prst="rect">
            <a:avLst/>
          </a:prstGeom>
        </p:spPr>
      </p:pic>
      <p:pic>
        <p:nvPicPr>
          <p:cNvPr id="97" name="Image 9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4845304"/>
            <a:ext cx="180000" cy="180000"/>
          </a:xfrm>
          <a:prstGeom prst="rect">
            <a:avLst/>
          </a:prstGeom>
        </p:spPr>
      </p:pic>
      <p:pic>
        <p:nvPicPr>
          <p:cNvPr id="98" name="Image 9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5124297"/>
            <a:ext cx="180000" cy="180000"/>
          </a:xfrm>
          <a:prstGeom prst="rect">
            <a:avLst/>
          </a:prstGeom>
        </p:spPr>
      </p:pic>
      <p:pic>
        <p:nvPicPr>
          <p:cNvPr id="99" name="Image 9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5417491"/>
            <a:ext cx="180000" cy="180000"/>
          </a:xfrm>
          <a:prstGeom prst="rect">
            <a:avLst/>
          </a:prstGeom>
        </p:spPr>
      </p:pic>
      <p:pic>
        <p:nvPicPr>
          <p:cNvPr id="100" name="Image 9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5694239"/>
            <a:ext cx="180000" cy="180000"/>
          </a:xfrm>
          <a:prstGeom prst="rect">
            <a:avLst/>
          </a:prstGeom>
        </p:spPr>
      </p:pic>
      <p:pic>
        <p:nvPicPr>
          <p:cNvPr id="101" name="Image 10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5980380"/>
            <a:ext cx="180000" cy="180000"/>
          </a:xfrm>
          <a:prstGeom prst="rect">
            <a:avLst/>
          </a:prstGeom>
        </p:spPr>
      </p:pic>
      <p:pic>
        <p:nvPicPr>
          <p:cNvPr id="102" name="Image 10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368" y="6266521"/>
            <a:ext cx="180000" cy="180000"/>
          </a:xfrm>
          <a:prstGeom prst="rect">
            <a:avLst/>
          </a:prstGeom>
        </p:spPr>
      </p:pic>
      <p:pic>
        <p:nvPicPr>
          <p:cNvPr id="103" name="Image 10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4516849"/>
            <a:ext cx="180000" cy="180000"/>
          </a:xfrm>
          <a:prstGeom prst="rect">
            <a:avLst/>
          </a:prstGeom>
        </p:spPr>
      </p:pic>
      <p:pic>
        <p:nvPicPr>
          <p:cNvPr id="104" name="Image 10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4825710"/>
            <a:ext cx="180000" cy="180000"/>
          </a:xfrm>
          <a:prstGeom prst="rect">
            <a:avLst/>
          </a:prstGeom>
        </p:spPr>
      </p:pic>
      <p:pic>
        <p:nvPicPr>
          <p:cNvPr id="105" name="Image 10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5123520"/>
            <a:ext cx="180000" cy="180000"/>
          </a:xfrm>
          <a:prstGeom prst="rect">
            <a:avLst/>
          </a:prstGeom>
        </p:spPr>
      </p:pic>
      <p:pic>
        <p:nvPicPr>
          <p:cNvPr id="106" name="Image 10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5425841"/>
            <a:ext cx="180000" cy="180000"/>
          </a:xfrm>
          <a:prstGeom prst="rect">
            <a:avLst/>
          </a:prstGeom>
        </p:spPr>
      </p:pic>
      <p:pic>
        <p:nvPicPr>
          <p:cNvPr id="107" name="Image 10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5728162"/>
            <a:ext cx="180000" cy="180000"/>
          </a:xfrm>
          <a:prstGeom prst="rect">
            <a:avLst/>
          </a:prstGeom>
        </p:spPr>
      </p:pic>
      <p:pic>
        <p:nvPicPr>
          <p:cNvPr id="108" name="Image 10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5997828"/>
            <a:ext cx="180000" cy="180000"/>
          </a:xfrm>
          <a:prstGeom prst="rect">
            <a:avLst/>
          </a:prstGeom>
        </p:spPr>
      </p:pic>
      <p:pic>
        <p:nvPicPr>
          <p:cNvPr id="109" name="Image 10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0" y="6282705"/>
            <a:ext cx="180000" cy="180000"/>
          </a:xfrm>
          <a:prstGeom prst="rect">
            <a:avLst/>
          </a:prstGeom>
        </p:spPr>
      </p:pic>
      <p:grpSp>
        <p:nvGrpSpPr>
          <p:cNvPr id="110" name="Groupe 109"/>
          <p:cNvGrpSpPr/>
          <p:nvPr/>
        </p:nvGrpSpPr>
        <p:grpSpPr>
          <a:xfrm>
            <a:off x="11052148" y="1018359"/>
            <a:ext cx="137489" cy="5480902"/>
            <a:chOff x="10317518" y="1021524"/>
            <a:chExt cx="137489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17518" y="3882733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79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súmulas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69" name="Image 6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81" name="Image 8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5" name="Groupe 4"/>
          <p:cNvGrpSpPr/>
          <p:nvPr/>
        </p:nvGrpSpPr>
        <p:grpSpPr>
          <a:xfrm>
            <a:off x="2571078" y="80507"/>
            <a:ext cx="4355082" cy="373737"/>
            <a:chOff x="2571078" y="80507"/>
            <a:chExt cx="4355082" cy="373737"/>
          </a:xfrm>
        </p:grpSpPr>
        <p:grpSp>
          <p:nvGrpSpPr>
            <p:cNvPr id="113" name="Groupe 112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4" name="ZoneTexte 133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5" name="Groupe 134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36" name="Ellipse 135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37" name="Image 136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26" name="Groupe 125"/>
            <p:cNvGrpSpPr/>
            <p:nvPr/>
          </p:nvGrpSpPr>
          <p:grpSpPr>
            <a:xfrm>
              <a:off x="5619848" y="80507"/>
              <a:ext cx="1306312" cy="369332"/>
              <a:chOff x="5619848" y="80507"/>
              <a:chExt cx="1306312" cy="369332"/>
            </a:xfrm>
          </p:grpSpPr>
          <p:sp>
            <p:nvSpPr>
              <p:cNvPr id="130" name="ZoneTexte 129">
                <a:hlinkClick r:id="" action="ppaction://hlinkshowjump?jump=previousslide"/>
              </p:cNvPr>
              <p:cNvSpPr txBox="1"/>
              <p:nvPr/>
            </p:nvSpPr>
            <p:spPr>
              <a:xfrm>
                <a:off x="5928771" y="80507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1" name="Groupe 130"/>
              <p:cNvGrpSpPr/>
              <p:nvPr/>
            </p:nvGrpSpPr>
            <p:grpSpPr>
              <a:xfrm>
                <a:off x="5619848" y="110712"/>
                <a:ext cx="308923" cy="308923"/>
                <a:chOff x="5619848" y="110712"/>
                <a:chExt cx="308923" cy="308923"/>
              </a:xfrm>
            </p:grpSpPr>
            <p:sp>
              <p:nvSpPr>
                <p:cNvPr id="132" name="Ellipse 131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5619848" y="110712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33" name="Image 132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5626715" y="162504"/>
                  <a:ext cx="275447" cy="188706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3" name="Groupe 2"/>
            <p:cNvGrpSpPr/>
            <p:nvPr/>
          </p:nvGrpSpPr>
          <p:grpSpPr>
            <a:xfrm>
              <a:off x="3730625" y="80507"/>
              <a:ext cx="1855950" cy="369332"/>
              <a:chOff x="3730625" y="80507"/>
              <a:chExt cx="1855950" cy="369332"/>
            </a:xfrm>
          </p:grpSpPr>
          <p:sp>
            <p:nvSpPr>
              <p:cNvPr id="127" name="ZoneTexte 126">
                <a:hlinkClick r:id="" action="ppaction://hlinkshowjump?jump=nextslide"/>
              </p:cNvPr>
              <p:cNvSpPr txBox="1"/>
              <p:nvPr/>
            </p:nvSpPr>
            <p:spPr>
              <a:xfrm>
                <a:off x="4039548" y="80507"/>
                <a:ext cx="15470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Fechar súmula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28" name="Ellipse 127">
                <a:hlinkClick r:id="" action="ppaction://hlinkshowjump?jump=nextslide"/>
              </p:cNvPr>
              <p:cNvSpPr/>
              <p:nvPr/>
            </p:nvSpPr>
            <p:spPr>
              <a:xfrm>
                <a:off x="3730625" y="110712"/>
                <a:ext cx="308923" cy="308923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pic>
            <p:nvPicPr>
              <p:cNvPr id="2" name="Image 1">
                <a:hlinkClick r:id="" action="ppaction://hlinkshowjump?jump=nextslide"/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53074" y="141024"/>
                <a:ext cx="253968" cy="253968"/>
              </a:xfrm>
              <a:prstGeom prst="rect">
                <a:avLst/>
              </a:prstGeom>
            </p:spPr>
          </p:pic>
        </p:grpSp>
      </p:grpSp>
      <p:sp>
        <p:nvSpPr>
          <p:cNvPr id="38" name="Rectangle à coins arrondis 37"/>
          <p:cNvSpPr/>
          <p:nvPr/>
        </p:nvSpPr>
        <p:spPr>
          <a:xfrm>
            <a:off x="2716190" y="811568"/>
            <a:ext cx="6759621" cy="5529855"/>
          </a:xfrm>
          <a:prstGeom prst="roundRect">
            <a:avLst>
              <a:gd name="adj" fmla="val 1594"/>
            </a:avLst>
          </a:prstGeom>
          <a:solidFill>
            <a:schemeClr val="bg1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112" name="ZoneTexte 111"/>
          <p:cNvSpPr txBox="1"/>
          <p:nvPr/>
        </p:nvSpPr>
        <p:spPr>
          <a:xfrm>
            <a:off x="2865390" y="2121426"/>
            <a:ext cx="1658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Clubes e atletas</a:t>
            </a:r>
            <a:endParaRPr lang="pt-BR" dirty="0"/>
          </a:p>
        </p:txBody>
      </p:sp>
      <p:grpSp>
        <p:nvGrpSpPr>
          <p:cNvPr id="63" name="Groupe 62"/>
          <p:cNvGrpSpPr/>
          <p:nvPr/>
        </p:nvGrpSpPr>
        <p:grpSpPr>
          <a:xfrm>
            <a:off x="2867918" y="839972"/>
            <a:ext cx="1260000" cy="549609"/>
            <a:chOff x="3432347" y="839972"/>
            <a:chExt cx="1260000" cy="549609"/>
          </a:xfrm>
        </p:grpSpPr>
        <p:sp>
          <p:nvSpPr>
            <p:cNvPr id="64" name="ZoneTexte 63"/>
            <p:cNvSpPr txBox="1"/>
            <p:nvPr/>
          </p:nvSpPr>
          <p:spPr>
            <a:xfrm>
              <a:off x="3432348" y="839972"/>
              <a:ext cx="12006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Número do jogo</a:t>
              </a:r>
              <a:endParaRPr lang="pt-BR" sz="1200" dirty="0"/>
            </a:p>
          </p:txBody>
        </p:sp>
        <p:sp>
          <p:nvSpPr>
            <p:cNvPr id="65" name="Rectangle à coins arrondis 64"/>
            <p:cNvSpPr/>
            <p:nvPr/>
          </p:nvSpPr>
          <p:spPr>
            <a:xfrm>
              <a:off x="3432347" y="1101581"/>
              <a:ext cx="12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Groupe 66"/>
          <p:cNvGrpSpPr/>
          <p:nvPr/>
        </p:nvGrpSpPr>
        <p:grpSpPr>
          <a:xfrm>
            <a:off x="4279646" y="836540"/>
            <a:ext cx="1080000" cy="549609"/>
            <a:chOff x="3432347" y="839972"/>
            <a:chExt cx="1080000" cy="549609"/>
          </a:xfrm>
        </p:grpSpPr>
        <p:sp>
          <p:nvSpPr>
            <p:cNvPr id="68" name="ZoneTexte 67"/>
            <p:cNvSpPr txBox="1"/>
            <p:nvPr/>
          </p:nvSpPr>
          <p:spPr>
            <a:xfrm>
              <a:off x="3432348" y="839972"/>
              <a:ext cx="4747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Data</a:t>
              </a:r>
              <a:endParaRPr lang="pt-BR" sz="1200" dirty="0"/>
            </a:p>
          </p:txBody>
        </p:sp>
        <p:sp>
          <p:nvSpPr>
            <p:cNvPr id="82" name="Rectangle à coins arrondis 81"/>
            <p:cNvSpPr/>
            <p:nvPr/>
          </p:nvSpPr>
          <p:spPr>
            <a:xfrm>
              <a:off x="3432347" y="1101581"/>
              <a:ext cx="108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__/__/____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4" name="Groupe 83"/>
          <p:cNvGrpSpPr/>
          <p:nvPr/>
        </p:nvGrpSpPr>
        <p:grpSpPr>
          <a:xfrm>
            <a:off x="5506852" y="835868"/>
            <a:ext cx="720000" cy="549609"/>
            <a:chOff x="3432347" y="839972"/>
            <a:chExt cx="720000" cy="549609"/>
          </a:xfrm>
        </p:grpSpPr>
        <p:sp>
          <p:nvSpPr>
            <p:cNvPr id="85" name="ZoneTexte 84"/>
            <p:cNvSpPr txBox="1"/>
            <p:nvPr/>
          </p:nvSpPr>
          <p:spPr>
            <a:xfrm>
              <a:off x="3432348" y="839972"/>
              <a:ext cx="486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Hora</a:t>
              </a:r>
              <a:endParaRPr lang="pt-BR" sz="1200" dirty="0"/>
            </a:p>
          </p:txBody>
        </p:sp>
        <p:sp>
          <p:nvSpPr>
            <p:cNvPr id="86" name="Rectangle à coins arrondis 85"/>
            <p:cNvSpPr/>
            <p:nvPr/>
          </p:nvSpPr>
          <p:spPr>
            <a:xfrm>
              <a:off x="3432347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8" name="Groupe 137"/>
          <p:cNvGrpSpPr/>
          <p:nvPr/>
        </p:nvGrpSpPr>
        <p:grpSpPr>
          <a:xfrm>
            <a:off x="2867917" y="1458183"/>
            <a:ext cx="3765541" cy="549609"/>
            <a:chOff x="3432346" y="839972"/>
            <a:chExt cx="3765541" cy="549609"/>
          </a:xfrm>
        </p:grpSpPr>
        <p:sp>
          <p:nvSpPr>
            <p:cNvPr id="139" name="ZoneTexte 138"/>
            <p:cNvSpPr txBox="1"/>
            <p:nvPr/>
          </p:nvSpPr>
          <p:spPr>
            <a:xfrm>
              <a:off x="3432348" y="839972"/>
              <a:ext cx="9864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Campeonato</a:t>
              </a:r>
              <a:endParaRPr lang="pt-BR" sz="1200" dirty="0"/>
            </a:p>
          </p:txBody>
        </p:sp>
        <p:sp>
          <p:nvSpPr>
            <p:cNvPr id="143" name="Rectangle à coins arrondis 142"/>
            <p:cNvSpPr/>
            <p:nvPr/>
          </p:nvSpPr>
          <p:spPr>
            <a:xfrm>
              <a:off x="3432346" y="1101581"/>
              <a:ext cx="376554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 campeonato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44" name="Organigramme : Fusion 143"/>
            <p:cNvSpPr/>
            <p:nvPr/>
          </p:nvSpPr>
          <p:spPr>
            <a:xfrm>
              <a:off x="7035888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45" name="Groupe 144"/>
          <p:cNvGrpSpPr/>
          <p:nvPr/>
        </p:nvGrpSpPr>
        <p:grpSpPr>
          <a:xfrm>
            <a:off x="6796806" y="1460377"/>
            <a:ext cx="2160000" cy="549609"/>
            <a:chOff x="3432347" y="839972"/>
            <a:chExt cx="2160000" cy="549609"/>
          </a:xfrm>
        </p:grpSpPr>
        <p:sp>
          <p:nvSpPr>
            <p:cNvPr id="146" name="ZoneTexte 145"/>
            <p:cNvSpPr txBox="1"/>
            <p:nvPr/>
          </p:nvSpPr>
          <p:spPr>
            <a:xfrm>
              <a:off x="3432348" y="839972"/>
              <a:ext cx="6544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Rodada</a:t>
              </a:r>
              <a:endParaRPr lang="pt-BR" sz="1200" dirty="0"/>
            </a:p>
          </p:txBody>
        </p:sp>
        <p:sp>
          <p:nvSpPr>
            <p:cNvPr id="147" name="Rectangle à coins arrondis 146"/>
            <p:cNvSpPr/>
            <p:nvPr/>
          </p:nvSpPr>
          <p:spPr>
            <a:xfrm>
              <a:off x="3432347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uma rodada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48" name="Organigramme : Fusion 147"/>
            <p:cNvSpPr/>
            <p:nvPr/>
          </p:nvSpPr>
          <p:spPr>
            <a:xfrm>
              <a:off x="5408543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49" name="Groupe 148"/>
          <p:cNvGrpSpPr/>
          <p:nvPr/>
        </p:nvGrpSpPr>
        <p:grpSpPr>
          <a:xfrm>
            <a:off x="6374058" y="835868"/>
            <a:ext cx="2582748" cy="549609"/>
            <a:chOff x="3432347" y="839972"/>
            <a:chExt cx="2582748" cy="549609"/>
          </a:xfrm>
        </p:grpSpPr>
        <p:sp>
          <p:nvSpPr>
            <p:cNvPr id="150" name="ZoneTexte 149"/>
            <p:cNvSpPr txBox="1"/>
            <p:nvPr/>
          </p:nvSpPr>
          <p:spPr>
            <a:xfrm>
              <a:off x="3432348" y="839972"/>
              <a:ext cx="5039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Local</a:t>
              </a:r>
              <a:endParaRPr lang="pt-BR" sz="1200" dirty="0"/>
            </a:p>
          </p:txBody>
        </p:sp>
        <p:sp>
          <p:nvSpPr>
            <p:cNvPr id="151" name="Rectangle à coins arrondis 150"/>
            <p:cNvSpPr/>
            <p:nvPr/>
          </p:nvSpPr>
          <p:spPr>
            <a:xfrm>
              <a:off x="3432347" y="1101581"/>
              <a:ext cx="2582748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 estádio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52" name="Organigramme : Fusion 151"/>
            <p:cNvSpPr/>
            <p:nvPr/>
          </p:nvSpPr>
          <p:spPr>
            <a:xfrm>
              <a:off x="5853096" y="1195685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65" name="Groupe 164"/>
          <p:cNvGrpSpPr/>
          <p:nvPr/>
        </p:nvGrpSpPr>
        <p:grpSpPr>
          <a:xfrm>
            <a:off x="2867918" y="2458120"/>
            <a:ext cx="2729954" cy="549609"/>
            <a:chOff x="8143821" y="842793"/>
            <a:chExt cx="2729954" cy="549609"/>
          </a:xfrm>
        </p:grpSpPr>
        <p:sp>
          <p:nvSpPr>
            <p:cNvPr id="166" name="ZoneTexte 165"/>
            <p:cNvSpPr txBox="1"/>
            <p:nvPr/>
          </p:nvSpPr>
          <p:spPr>
            <a:xfrm>
              <a:off x="8143823" y="842793"/>
              <a:ext cx="10942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Primeiro clube</a:t>
              </a:r>
              <a:endParaRPr lang="pt-BR" sz="1200" dirty="0"/>
            </a:p>
          </p:txBody>
        </p:sp>
        <p:sp>
          <p:nvSpPr>
            <p:cNvPr id="167" name="Rectangle à coins arrondis 166"/>
            <p:cNvSpPr/>
            <p:nvPr/>
          </p:nvSpPr>
          <p:spPr>
            <a:xfrm>
              <a:off x="8143821" y="1104402"/>
              <a:ext cx="272995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o clube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68" name="Organigramme : Fusion 167"/>
            <p:cNvSpPr/>
            <p:nvPr/>
          </p:nvSpPr>
          <p:spPr>
            <a:xfrm>
              <a:off x="10674755" y="1194402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69" name="Ellipse 168"/>
          <p:cNvSpPr/>
          <p:nvPr/>
        </p:nvSpPr>
        <p:spPr>
          <a:xfrm>
            <a:off x="5704948" y="3307571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170" name="Image 169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5706484" y="3358074"/>
            <a:ext cx="275447" cy="188706"/>
          </a:xfrm>
          <a:prstGeom prst="rect">
            <a:avLst/>
          </a:prstGeom>
        </p:spPr>
      </p:pic>
      <p:grpSp>
        <p:nvGrpSpPr>
          <p:cNvPr id="171" name="Groupe 170"/>
          <p:cNvGrpSpPr/>
          <p:nvPr/>
        </p:nvGrpSpPr>
        <p:grpSpPr>
          <a:xfrm>
            <a:off x="2867147" y="3041843"/>
            <a:ext cx="2730725" cy="3157076"/>
            <a:chOff x="8143821" y="842793"/>
            <a:chExt cx="2160000" cy="3157076"/>
          </a:xfrm>
        </p:grpSpPr>
        <p:sp>
          <p:nvSpPr>
            <p:cNvPr id="172" name="ZoneTexte 171"/>
            <p:cNvSpPr txBox="1"/>
            <p:nvPr/>
          </p:nvSpPr>
          <p:spPr>
            <a:xfrm>
              <a:off x="8143823" y="842793"/>
              <a:ext cx="10967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Atletas convocados</a:t>
              </a:r>
              <a:endParaRPr lang="pt-BR" sz="1200" dirty="0"/>
            </a:p>
          </p:txBody>
        </p:sp>
        <p:sp>
          <p:nvSpPr>
            <p:cNvPr id="173" name="Rectangle à coins arrondis 172"/>
            <p:cNvSpPr/>
            <p:nvPr/>
          </p:nvSpPr>
          <p:spPr>
            <a:xfrm>
              <a:off x="8143821" y="1104402"/>
              <a:ext cx="2160000" cy="2895467"/>
            </a:xfrm>
            <a:prstGeom prst="roundRect">
              <a:avLst>
                <a:gd name="adj" fmla="val 6066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3" name="Groupe 182"/>
          <p:cNvGrpSpPr/>
          <p:nvPr/>
        </p:nvGrpSpPr>
        <p:grpSpPr>
          <a:xfrm>
            <a:off x="6226852" y="2460314"/>
            <a:ext cx="2729954" cy="549609"/>
            <a:chOff x="8143821" y="842793"/>
            <a:chExt cx="2729954" cy="549609"/>
          </a:xfrm>
        </p:grpSpPr>
        <p:sp>
          <p:nvSpPr>
            <p:cNvPr id="184" name="ZoneTexte 183"/>
            <p:cNvSpPr txBox="1"/>
            <p:nvPr/>
          </p:nvSpPr>
          <p:spPr>
            <a:xfrm>
              <a:off x="8143823" y="842793"/>
              <a:ext cx="10999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Segundo clube</a:t>
              </a:r>
              <a:endParaRPr lang="pt-BR" sz="1200" dirty="0"/>
            </a:p>
          </p:txBody>
        </p:sp>
        <p:sp>
          <p:nvSpPr>
            <p:cNvPr id="185" name="Rectangle à coins arrondis 184"/>
            <p:cNvSpPr/>
            <p:nvPr/>
          </p:nvSpPr>
          <p:spPr>
            <a:xfrm>
              <a:off x="8143821" y="1104402"/>
              <a:ext cx="272995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o clube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86" name="Organigramme : Fusion 185"/>
            <p:cNvSpPr/>
            <p:nvPr/>
          </p:nvSpPr>
          <p:spPr>
            <a:xfrm>
              <a:off x="10674755" y="1194402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87" name="Ellipse 186"/>
          <p:cNvSpPr/>
          <p:nvPr/>
        </p:nvSpPr>
        <p:spPr>
          <a:xfrm>
            <a:off x="9063882" y="3309765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188" name="Image 187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9065418" y="3360268"/>
            <a:ext cx="275447" cy="188706"/>
          </a:xfrm>
          <a:prstGeom prst="rect">
            <a:avLst/>
          </a:prstGeom>
        </p:spPr>
      </p:pic>
      <p:grpSp>
        <p:nvGrpSpPr>
          <p:cNvPr id="189" name="Groupe 188"/>
          <p:cNvGrpSpPr/>
          <p:nvPr/>
        </p:nvGrpSpPr>
        <p:grpSpPr>
          <a:xfrm>
            <a:off x="6226081" y="3044037"/>
            <a:ext cx="2730725" cy="3154882"/>
            <a:chOff x="8143821" y="842793"/>
            <a:chExt cx="2160000" cy="3154882"/>
          </a:xfrm>
        </p:grpSpPr>
        <p:sp>
          <p:nvSpPr>
            <p:cNvPr id="190" name="ZoneTexte 189"/>
            <p:cNvSpPr txBox="1"/>
            <p:nvPr/>
          </p:nvSpPr>
          <p:spPr>
            <a:xfrm>
              <a:off x="8143823" y="842793"/>
              <a:ext cx="10967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Atletas convocados</a:t>
              </a:r>
              <a:endParaRPr lang="pt-BR" sz="1200" dirty="0"/>
            </a:p>
          </p:txBody>
        </p:sp>
        <p:sp>
          <p:nvSpPr>
            <p:cNvPr id="191" name="Rectangle à coins arrondis 190"/>
            <p:cNvSpPr/>
            <p:nvPr/>
          </p:nvSpPr>
          <p:spPr>
            <a:xfrm>
              <a:off x="8143821" y="1104402"/>
              <a:ext cx="2160000" cy="2893273"/>
            </a:xfrm>
            <a:prstGeom prst="roundRect">
              <a:avLst>
                <a:gd name="adj" fmla="val 6066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76890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Fechamento de súmulas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69" name="Image 6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81" name="Image 8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76" name="Groupe 75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77" name="Groupe 76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8" name="ZoneTexte 137">
                <a:hlinkClick r:id="rId8" action="ppaction://hlinksldjump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9" name="Groupe 138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3" name="Ellipse 142">
                  <a:hlinkClick r:id="rId8" action="ppaction://hlinksldjump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4" name="Image 143">
                  <a:hlinkClick r:id="rId8" action="ppaction://hlinksldjump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78" name="Groupe 77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79" name="ZoneTexte 78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80" name="Groupe 79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88" name="Ellipse 87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29" name="Image 128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45" name="Rectangle 144"/>
          <p:cNvSpPr/>
          <p:nvPr/>
        </p:nvSpPr>
        <p:spPr>
          <a:xfrm>
            <a:off x="2716190" y="1191579"/>
            <a:ext cx="6759621" cy="55298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146" name="ZoneTexte 145"/>
          <p:cNvSpPr txBox="1"/>
          <p:nvPr/>
        </p:nvSpPr>
        <p:spPr>
          <a:xfrm>
            <a:off x="2865390" y="2501437"/>
            <a:ext cx="1658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Clubes e atletas</a:t>
            </a:r>
            <a:endParaRPr lang="pt-BR" dirty="0"/>
          </a:p>
        </p:txBody>
      </p:sp>
      <p:grpSp>
        <p:nvGrpSpPr>
          <p:cNvPr id="147" name="Groupe 146"/>
          <p:cNvGrpSpPr/>
          <p:nvPr/>
        </p:nvGrpSpPr>
        <p:grpSpPr>
          <a:xfrm>
            <a:off x="2867918" y="1219983"/>
            <a:ext cx="1260000" cy="549609"/>
            <a:chOff x="3432347" y="839972"/>
            <a:chExt cx="1260000" cy="549609"/>
          </a:xfrm>
        </p:grpSpPr>
        <p:sp>
          <p:nvSpPr>
            <p:cNvPr id="148" name="ZoneTexte 147"/>
            <p:cNvSpPr txBox="1"/>
            <p:nvPr/>
          </p:nvSpPr>
          <p:spPr>
            <a:xfrm>
              <a:off x="3432348" y="839972"/>
              <a:ext cx="12006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Número do jogo</a:t>
              </a:r>
              <a:endParaRPr lang="pt-BR" sz="1200" dirty="0"/>
            </a:p>
          </p:txBody>
        </p:sp>
        <p:sp>
          <p:nvSpPr>
            <p:cNvPr id="149" name="Rectangle à coins arrondis 148"/>
            <p:cNvSpPr/>
            <p:nvPr/>
          </p:nvSpPr>
          <p:spPr>
            <a:xfrm>
              <a:off x="3432347" y="1101581"/>
              <a:ext cx="12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915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0" name="Groupe 149"/>
          <p:cNvGrpSpPr/>
          <p:nvPr/>
        </p:nvGrpSpPr>
        <p:grpSpPr>
          <a:xfrm>
            <a:off x="4279646" y="1216551"/>
            <a:ext cx="1080000" cy="549609"/>
            <a:chOff x="3432347" y="839972"/>
            <a:chExt cx="1080000" cy="549609"/>
          </a:xfrm>
        </p:grpSpPr>
        <p:sp>
          <p:nvSpPr>
            <p:cNvPr id="151" name="ZoneTexte 150"/>
            <p:cNvSpPr txBox="1"/>
            <p:nvPr/>
          </p:nvSpPr>
          <p:spPr>
            <a:xfrm>
              <a:off x="3432348" y="839972"/>
              <a:ext cx="4747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Data</a:t>
              </a:r>
              <a:endParaRPr lang="pt-BR" sz="1200" dirty="0"/>
            </a:p>
          </p:txBody>
        </p:sp>
        <p:sp>
          <p:nvSpPr>
            <p:cNvPr id="152" name="Rectangle à coins arrondis 151"/>
            <p:cNvSpPr/>
            <p:nvPr/>
          </p:nvSpPr>
          <p:spPr>
            <a:xfrm>
              <a:off x="3432347" y="1101581"/>
              <a:ext cx="108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13/09/2015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3" name="Groupe 152"/>
          <p:cNvGrpSpPr/>
          <p:nvPr/>
        </p:nvGrpSpPr>
        <p:grpSpPr>
          <a:xfrm>
            <a:off x="5506852" y="1215879"/>
            <a:ext cx="720000" cy="549609"/>
            <a:chOff x="3432347" y="839972"/>
            <a:chExt cx="720000" cy="549609"/>
          </a:xfrm>
        </p:grpSpPr>
        <p:sp>
          <p:nvSpPr>
            <p:cNvPr id="154" name="ZoneTexte 153"/>
            <p:cNvSpPr txBox="1"/>
            <p:nvPr/>
          </p:nvSpPr>
          <p:spPr>
            <a:xfrm>
              <a:off x="3432348" y="839972"/>
              <a:ext cx="486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Hora</a:t>
              </a:r>
              <a:endParaRPr lang="pt-BR" sz="1200" dirty="0"/>
            </a:p>
          </p:txBody>
        </p:sp>
        <p:sp>
          <p:nvSpPr>
            <p:cNvPr id="155" name="Rectangle à coins arrondis 154"/>
            <p:cNvSpPr/>
            <p:nvPr/>
          </p:nvSpPr>
          <p:spPr>
            <a:xfrm>
              <a:off x="3432347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10:00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6" name="Groupe 155"/>
          <p:cNvGrpSpPr/>
          <p:nvPr/>
        </p:nvGrpSpPr>
        <p:grpSpPr>
          <a:xfrm>
            <a:off x="2867917" y="1838194"/>
            <a:ext cx="3765541" cy="549609"/>
            <a:chOff x="3432346" y="839972"/>
            <a:chExt cx="3765541" cy="549609"/>
          </a:xfrm>
        </p:grpSpPr>
        <p:sp>
          <p:nvSpPr>
            <p:cNvPr id="157" name="ZoneTexte 156"/>
            <p:cNvSpPr txBox="1"/>
            <p:nvPr/>
          </p:nvSpPr>
          <p:spPr>
            <a:xfrm>
              <a:off x="3432348" y="839972"/>
              <a:ext cx="9864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Campeonato</a:t>
              </a:r>
              <a:endParaRPr lang="pt-BR" sz="1200" dirty="0"/>
            </a:p>
          </p:txBody>
        </p:sp>
        <p:sp>
          <p:nvSpPr>
            <p:cNvPr id="158" name="Rectangle à coins arrondis 157"/>
            <p:cNvSpPr/>
            <p:nvPr/>
          </p:nvSpPr>
          <p:spPr>
            <a:xfrm>
              <a:off x="3432346" y="1101581"/>
              <a:ext cx="376554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Campeonato da 2ª Divisão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0" name="Groupe 159"/>
          <p:cNvGrpSpPr/>
          <p:nvPr/>
        </p:nvGrpSpPr>
        <p:grpSpPr>
          <a:xfrm>
            <a:off x="6796806" y="1840388"/>
            <a:ext cx="2160000" cy="549609"/>
            <a:chOff x="3432347" y="839972"/>
            <a:chExt cx="2160000" cy="549609"/>
          </a:xfrm>
        </p:grpSpPr>
        <p:sp>
          <p:nvSpPr>
            <p:cNvPr id="161" name="ZoneTexte 160"/>
            <p:cNvSpPr txBox="1"/>
            <p:nvPr/>
          </p:nvSpPr>
          <p:spPr>
            <a:xfrm>
              <a:off x="3432348" y="839972"/>
              <a:ext cx="6544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Rodada</a:t>
              </a:r>
              <a:endParaRPr lang="pt-BR" sz="1200" dirty="0"/>
            </a:p>
          </p:txBody>
        </p:sp>
        <p:sp>
          <p:nvSpPr>
            <p:cNvPr id="162" name="Rectangle à coins arrondis 161"/>
            <p:cNvSpPr/>
            <p:nvPr/>
          </p:nvSpPr>
          <p:spPr>
            <a:xfrm>
              <a:off x="3432347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Oitavas de final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4" name="Groupe 163"/>
          <p:cNvGrpSpPr/>
          <p:nvPr/>
        </p:nvGrpSpPr>
        <p:grpSpPr>
          <a:xfrm>
            <a:off x="6374058" y="1215879"/>
            <a:ext cx="2582748" cy="549609"/>
            <a:chOff x="3432347" y="839972"/>
            <a:chExt cx="2582748" cy="549609"/>
          </a:xfrm>
        </p:grpSpPr>
        <p:sp>
          <p:nvSpPr>
            <p:cNvPr id="165" name="ZoneTexte 164"/>
            <p:cNvSpPr txBox="1"/>
            <p:nvPr/>
          </p:nvSpPr>
          <p:spPr>
            <a:xfrm>
              <a:off x="3432348" y="839972"/>
              <a:ext cx="5039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Local</a:t>
              </a:r>
              <a:endParaRPr lang="pt-BR" sz="1200" dirty="0"/>
            </a:p>
          </p:txBody>
        </p:sp>
        <p:sp>
          <p:nvSpPr>
            <p:cNvPr id="166" name="Rectangle à coins arrondis 165"/>
            <p:cNvSpPr/>
            <p:nvPr/>
          </p:nvSpPr>
          <p:spPr>
            <a:xfrm>
              <a:off x="3432347" y="1101581"/>
              <a:ext cx="2582748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D E R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8" name="Groupe 167"/>
          <p:cNvGrpSpPr/>
          <p:nvPr/>
        </p:nvGrpSpPr>
        <p:grpSpPr>
          <a:xfrm>
            <a:off x="2867918" y="2838131"/>
            <a:ext cx="2729954" cy="549609"/>
            <a:chOff x="8143821" y="842793"/>
            <a:chExt cx="2729954" cy="549609"/>
          </a:xfrm>
        </p:grpSpPr>
        <p:sp>
          <p:nvSpPr>
            <p:cNvPr id="169" name="ZoneTexte 168"/>
            <p:cNvSpPr txBox="1"/>
            <p:nvPr/>
          </p:nvSpPr>
          <p:spPr>
            <a:xfrm>
              <a:off x="8143823" y="842793"/>
              <a:ext cx="10942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Primeiro clube</a:t>
              </a:r>
              <a:endParaRPr lang="pt-BR" sz="1200" dirty="0"/>
            </a:p>
          </p:txBody>
        </p:sp>
        <p:sp>
          <p:nvSpPr>
            <p:cNvPr id="170" name="Rectangle à coins arrondis 169"/>
            <p:cNvSpPr/>
            <p:nvPr/>
          </p:nvSpPr>
          <p:spPr>
            <a:xfrm>
              <a:off x="8143821" y="1104402"/>
              <a:ext cx="272995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EC Falcão Azul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2716189" y="799062"/>
            <a:ext cx="6759622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2" name="Ellipse 171"/>
          <p:cNvSpPr/>
          <p:nvPr/>
        </p:nvSpPr>
        <p:spPr>
          <a:xfrm>
            <a:off x="5704948" y="3687582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173" name="Image 172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5706484" y="3738085"/>
            <a:ext cx="275447" cy="188706"/>
          </a:xfrm>
          <a:prstGeom prst="rect">
            <a:avLst/>
          </a:prstGeom>
        </p:spPr>
      </p:pic>
      <p:grpSp>
        <p:nvGrpSpPr>
          <p:cNvPr id="174" name="Groupe 173"/>
          <p:cNvGrpSpPr/>
          <p:nvPr/>
        </p:nvGrpSpPr>
        <p:grpSpPr>
          <a:xfrm>
            <a:off x="2867147" y="3421854"/>
            <a:ext cx="2730725" cy="2290178"/>
            <a:chOff x="8143821" y="842793"/>
            <a:chExt cx="2160000" cy="2290178"/>
          </a:xfrm>
        </p:grpSpPr>
        <p:sp>
          <p:nvSpPr>
            <p:cNvPr id="175" name="ZoneTexte 174"/>
            <p:cNvSpPr txBox="1"/>
            <p:nvPr/>
          </p:nvSpPr>
          <p:spPr>
            <a:xfrm>
              <a:off x="8143823" y="842793"/>
              <a:ext cx="10967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Atletas convocados</a:t>
              </a:r>
              <a:endParaRPr lang="pt-BR" sz="1200" dirty="0"/>
            </a:p>
          </p:txBody>
        </p:sp>
        <p:sp>
          <p:nvSpPr>
            <p:cNvPr id="176" name="Rectangle à coins arrondis 175"/>
            <p:cNvSpPr/>
            <p:nvPr/>
          </p:nvSpPr>
          <p:spPr>
            <a:xfrm>
              <a:off x="8143821" y="1104403"/>
              <a:ext cx="2160000" cy="2028568"/>
            </a:xfrm>
            <a:prstGeom prst="roundRect">
              <a:avLst>
                <a:gd name="adj" fmla="val 3724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7" name="Groupe 176"/>
          <p:cNvGrpSpPr/>
          <p:nvPr/>
        </p:nvGrpSpPr>
        <p:grpSpPr>
          <a:xfrm>
            <a:off x="6226852" y="2840325"/>
            <a:ext cx="2729954" cy="549609"/>
            <a:chOff x="8143821" y="842793"/>
            <a:chExt cx="2729954" cy="549609"/>
          </a:xfrm>
        </p:grpSpPr>
        <p:sp>
          <p:nvSpPr>
            <p:cNvPr id="178" name="ZoneTexte 177"/>
            <p:cNvSpPr txBox="1"/>
            <p:nvPr/>
          </p:nvSpPr>
          <p:spPr>
            <a:xfrm>
              <a:off x="8143823" y="842793"/>
              <a:ext cx="10999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Segundo clube</a:t>
              </a:r>
              <a:endParaRPr lang="pt-BR" sz="1200" dirty="0"/>
            </a:p>
          </p:txBody>
        </p:sp>
        <p:sp>
          <p:nvSpPr>
            <p:cNvPr id="179" name="Rectangle à coins arrondis 178"/>
            <p:cNvSpPr/>
            <p:nvPr/>
          </p:nvSpPr>
          <p:spPr>
            <a:xfrm>
              <a:off x="8143821" y="1104402"/>
              <a:ext cx="272995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EC </a:t>
              </a:r>
              <a:r>
                <a:rPr lang="pt-BR" sz="1200" dirty="0" err="1" smtClean="0">
                  <a:solidFill>
                    <a:schemeClr val="tx1"/>
                  </a:solidFill>
                </a:rPr>
                <a:t>Itapiruna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1" name="Ellipse 180"/>
          <p:cNvSpPr/>
          <p:nvPr/>
        </p:nvSpPr>
        <p:spPr>
          <a:xfrm>
            <a:off x="9063882" y="3689776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182" name="Image 181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9065418" y="3740279"/>
            <a:ext cx="275447" cy="188706"/>
          </a:xfrm>
          <a:prstGeom prst="rect">
            <a:avLst/>
          </a:prstGeom>
        </p:spPr>
      </p:pic>
      <p:grpSp>
        <p:nvGrpSpPr>
          <p:cNvPr id="183" name="Groupe 182"/>
          <p:cNvGrpSpPr/>
          <p:nvPr/>
        </p:nvGrpSpPr>
        <p:grpSpPr>
          <a:xfrm>
            <a:off x="6226081" y="3424048"/>
            <a:ext cx="2730725" cy="2287984"/>
            <a:chOff x="8143821" y="842793"/>
            <a:chExt cx="2160000" cy="2287984"/>
          </a:xfrm>
        </p:grpSpPr>
        <p:sp>
          <p:nvSpPr>
            <p:cNvPr id="184" name="ZoneTexte 183"/>
            <p:cNvSpPr txBox="1"/>
            <p:nvPr/>
          </p:nvSpPr>
          <p:spPr>
            <a:xfrm>
              <a:off x="8143823" y="842793"/>
              <a:ext cx="10967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Atletas convocados</a:t>
              </a:r>
              <a:endParaRPr lang="pt-BR" sz="1200" dirty="0"/>
            </a:p>
          </p:txBody>
        </p:sp>
        <p:sp>
          <p:nvSpPr>
            <p:cNvPr id="185" name="Rectangle à coins arrondis 184"/>
            <p:cNvSpPr/>
            <p:nvPr/>
          </p:nvSpPr>
          <p:spPr>
            <a:xfrm>
              <a:off x="8143821" y="1104402"/>
              <a:ext cx="2160000" cy="2026375"/>
            </a:xfrm>
            <a:prstGeom prst="roundRect">
              <a:avLst>
                <a:gd name="adj" fmla="val 3136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2716189" y="798948"/>
            <a:ext cx="1080000" cy="39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Detalhes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86" name="Rectangle 185">
            <a:hlinkClick r:id="rId11" action="ppaction://hlinksldjump"/>
          </p:cNvPr>
          <p:cNvSpPr/>
          <p:nvPr/>
        </p:nvSpPr>
        <p:spPr>
          <a:xfrm>
            <a:off x="3796188" y="798215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Principal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7" name="Rectangle 186">
            <a:hlinkClick r:id="rId12" action="ppaction://hlinksldjump"/>
          </p:cNvPr>
          <p:cNvSpPr/>
          <p:nvPr/>
        </p:nvSpPr>
        <p:spPr>
          <a:xfrm>
            <a:off x="4876188" y="798991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Gols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8" name="Rectangle 187">
            <a:hlinkClick r:id="rId13" action="ppaction://hlinksldjump"/>
          </p:cNvPr>
          <p:cNvSpPr/>
          <p:nvPr/>
        </p:nvSpPr>
        <p:spPr>
          <a:xfrm>
            <a:off x="5956187" y="797312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Substituições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9" name="Rectangle 188">
            <a:hlinkClick r:id="rId14" action="ppaction://hlinksldjump"/>
          </p:cNvPr>
          <p:cNvSpPr/>
          <p:nvPr/>
        </p:nvSpPr>
        <p:spPr>
          <a:xfrm>
            <a:off x="7029879" y="798991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Cartões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92" name="Ellipse 191"/>
          <p:cNvSpPr/>
          <p:nvPr/>
        </p:nvSpPr>
        <p:spPr>
          <a:xfrm>
            <a:off x="5692834" y="6016987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193" name="Image 192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5694370" y="6067490"/>
            <a:ext cx="275447" cy="188706"/>
          </a:xfrm>
          <a:prstGeom prst="rect">
            <a:avLst/>
          </a:prstGeom>
        </p:spPr>
      </p:pic>
      <p:grpSp>
        <p:nvGrpSpPr>
          <p:cNvPr id="194" name="Groupe 193"/>
          <p:cNvGrpSpPr/>
          <p:nvPr/>
        </p:nvGrpSpPr>
        <p:grpSpPr>
          <a:xfrm>
            <a:off x="2855033" y="5751259"/>
            <a:ext cx="2730725" cy="828084"/>
            <a:chOff x="8143821" y="842793"/>
            <a:chExt cx="2160000" cy="828084"/>
          </a:xfrm>
        </p:grpSpPr>
        <p:sp>
          <p:nvSpPr>
            <p:cNvPr id="195" name="ZoneTexte 194"/>
            <p:cNvSpPr txBox="1"/>
            <p:nvPr/>
          </p:nvSpPr>
          <p:spPr>
            <a:xfrm>
              <a:off x="8143823" y="842793"/>
              <a:ext cx="6460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Dirigentes</a:t>
              </a:r>
              <a:endParaRPr lang="pt-BR" sz="1200" dirty="0"/>
            </a:p>
          </p:txBody>
        </p:sp>
        <p:sp>
          <p:nvSpPr>
            <p:cNvPr id="196" name="Rectangle à coins arrondis 195"/>
            <p:cNvSpPr/>
            <p:nvPr/>
          </p:nvSpPr>
          <p:spPr>
            <a:xfrm>
              <a:off x="8143821" y="1104403"/>
              <a:ext cx="2160000" cy="566474"/>
            </a:xfrm>
            <a:prstGeom prst="roundRect">
              <a:avLst>
                <a:gd name="adj" fmla="val 14452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97" name="Ellipse 196"/>
          <p:cNvSpPr/>
          <p:nvPr/>
        </p:nvSpPr>
        <p:spPr>
          <a:xfrm>
            <a:off x="9063882" y="6013375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198" name="Image 197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9065418" y="6063878"/>
            <a:ext cx="275447" cy="188706"/>
          </a:xfrm>
          <a:prstGeom prst="rect">
            <a:avLst/>
          </a:prstGeom>
        </p:spPr>
      </p:pic>
      <p:grpSp>
        <p:nvGrpSpPr>
          <p:cNvPr id="199" name="Groupe 198"/>
          <p:cNvGrpSpPr/>
          <p:nvPr/>
        </p:nvGrpSpPr>
        <p:grpSpPr>
          <a:xfrm>
            <a:off x="6226081" y="5747647"/>
            <a:ext cx="2730725" cy="828084"/>
            <a:chOff x="8143821" y="842793"/>
            <a:chExt cx="2160000" cy="828084"/>
          </a:xfrm>
        </p:grpSpPr>
        <p:sp>
          <p:nvSpPr>
            <p:cNvPr id="200" name="ZoneTexte 199"/>
            <p:cNvSpPr txBox="1"/>
            <p:nvPr/>
          </p:nvSpPr>
          <p:spPr>
            <a:xfrm>
              <a:off x="8143823" y="842793"/>
              <a:ext cx="6460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Dirigentes</a:t>
              </a:r>
              <a:endParaRPr lang="pt-BR" sz="1200" dirty="0"/>
            </a:p>
          </p:txBody>
        </p:sp>
        <p:sp>
          <p:nvSpPr>
            <p:cNvPr id="201" name="Rectangle à coins arrondis 200"/>
            <p:cNvSpPr/>
            <p:nvPr/>
          </p:nvSpPr>
          <p:spPr>
            <a:xfrm>
              <a:off x="8143821" y="1104403"/>
              <a:ext cx="2160000" cy="566474"/>
            </a:xfrm>
            <a:prstGeom prst="roundRect">
              <a:avLst>
                <a:gd name="adj" fmla="val 14452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57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>
                <a:solidFill>
                  <a:schemeClr val="bg1"/>
                </a:solidFill>
              </a:rPr>
              <a:t> </a:t>
            </a:r>
            <a:r>
              <a:rPr lang="pt-BR" sz="2400" i="1" dirty="0" smtClean="0">
                <a:solidFill>
                  <a:schemeClr val="bg1"/>
                </a:solidFill>
              </a:rPr>
              <a:t>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Painel administrativo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2" name="Image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85900" y="1771650"/>
            <a:ext cx="2880000" cy="3600000"/>
          </a:xfrm>
          <a:prstGeom prst="rect">
            <a:avLst/>
          </a:prstGeom>
          <a:solidFill>
            <a:srgbClr val="2B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1200" dirty="0" smtClean="0"/>
              <a:t>Avisos:</a:t>
            </a:r>
            <a:endParaRPr lang="pt-BR" sz="1200" dirty="0"/>
          </a:p>
        </p:txBody>
      </p:sp>
      <p:sp>
        <p:nvSpPr>
          <p:cNvPr id="10" name="Rectangle 9">
            <a:hlinkClick r:id="rId8" action="ppaction://hlinksldjump"/>
          </p:cNvPr>
          <p:cNvSpPr/>
          <p:nvPr/>
        </p:nvSpPr>
        <p:spPr>
          <a:xfrm>
            <a:off x="4530090" y="1771650"/>
            <a:ext cx="2520000" cy="1080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pt-BR" sz="1200" dirty="0" smtClean="0"/>
              <a:t>Cadastro de atletas</a:t>
            </a:r>
            <a:endParaRPr lang="pt-BR" sz="1200" dirty="0"/>
          </a:p>
        </p:txBody>
      </p:sp>
      <p:sp>
        <p:nvSpPr>
          <p:cNvPr id="11" name="Rectangle 10">
            <a:hlinkClick r:id="rId9" action="ppaction://hlinksldjump"/>
          </p:cNvPr>
          <p:cNvSpPr/>
          <p:nvPr/>
        </p:nvSpPr>
        <p:spPr>
          <a:xfrm>
            <a:off x="7214280" y="1771650"/>
            <a:ext cx="1080000" cy="108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pt-BR" sz="1200" dirty="0" smtClean="0"/>
              <a:t>Relatório de gols</a:t>
            </a:r>
            <a:endParaRPr lang="pt-BR" sz="1200" dirty="0"/>
          </a:p>
        </p:txBody>
      </p:sp>
      <p:sp>
        <p:nvSpPr>
          <p:cNvPr id="12" name="Rectangle 11">
            <a:hlinkClick r:id="rId10" action="ppaction://hlinksldjump"/>
          </p:cNvPr>
          <p:cNvSpPr/>
          <p:nvPr/>
        </p:nvSpPr>
        <p:spPr>
          <a:xfrm>
            <a:off x="8458470" y="1771650"/>
            <a:ext cx="1080000" cy="1080000"/>
          </a:xfrm>
          <a:prstGeom prst="rect">
            <a:avLst/>
          </a:prstGeom>
          <a:solidFill>
            <a:srgbClr val="2B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pt-BR" sz="1200" dirty="0" smtClean="0"/>
              <a:t>Campeonatos</a:t>
            </a:r>
            <a:endParaRPr lang="pt-BR" sz="1200" dirty="0"/>
          </a:p>
        </p:txBody>
      </p:sp>
      <p:sp>
        <p:nvSpPr>
          <p:cNvPr id="13" name="Rectangle 12">
            <a:hlinkClick r:id="rId11" action="ppaction://hlinksldjump"/>
          </p:cNvPr>
          <p:cNvSpPr/>
          <p:nvPr/>
        </p:nvSpPr>
        <p:spPr>
          <a:xfrm>
            <a:off x="4530090" y="3031650"/>
            <a:ext cx="1080000" cy="1080000"/>
          </a:xfrm>
          <a:prstGeom prst="rect">
            <a:avLst/>
          </a:prstGeom>
          <a:solidFill>
            <a:srgbClr val="7E8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pt-BR" sz="1200" dirty="0" smtClean="0"/>
              <a:t>Usuários</a:t>
            </a:r>
            <a:endParaRPr lang="pt-BR" sz="1200" dirty="0"/>
          </a:p>
        </p:txBody>
      </p:sp>
      <p:sp>
        <p:nvSpPr>
          <p:cNvPr id="14" name="Rectangle 13">
            <a:hlinkClick r:id="rId12" action="ppaction://hlinksldjump"/>
          </p:cNvPr>
          <p:cNvSpPr/>
          <p:nvPr/>
        </p:nvSpPr>
        <p:spPr>
          <a:xfrm>
            <a:off x="4530090" y="4291650"/>
            <a:ext cx="1080000" cy="1080000"/>
          </a:xfrm>
          <a:prstGeom prst="rect">
            <a:avLst/>
          </a:prstGeom>
          <a:solidFill>
            <a:srgbClr val="8475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pt-BR" sz="1200" dirty="0" smtClean="0"/>
              <a:t>Artigos</a:t>
            </a:r>
            <a:endParaRPr lang="pt-BR" sz="1200" dirty="0"/>
          </a:p>
        </p:txBody>
      </p:sp>
      <p:sp>
        <p:nvSpPr>
          <p:cNvPr id="15" name="Rectangle 14">
            <a:hlinkClick r:id="rId13" action="ppaction://hlinksldjump"/>
          </p:cNvPr>
          <p:cNvSpPr/>
          <p:nvPr/>
        </p:nvSpPr>
        <p:spPr>
          <a:xfrm>
            <a:off x="5774280" y="3031650"/>
            <a:ext cx="1080000" cy="1080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pt-BR" sz="1200" dirty="0" smtClean="0"/>
              <a:t>Cadastro de árbitros</a:t>
            </a:r>
            <a:endParaRPr lang="pt-BR" sz="1200" dirty="0"/>
          </a:p>
        </p:txBody>
      </p:sp>
      <p:sp>
        <p:nvSpPr>
          <p:cNvPr id="17" name="Rectangle 16">
            <a:hlinkClick r:id="rId14" action="ppaction://hlinksldjump"/>
          </p:cNvPr>
          <p:cNvSpPr/>
          <p:nvPr/>
        </p:nvSpPr>
        <p:spPr>
          <a:xfrm>
            <a:off x="7018470" y="3031650"/>
            <a:ext cx="1080000" cy="1080000"/>
          </a:xfrm>
          <a:prstGeom prst="rect">
            <a:avLst/>
          </a:prstGeom>
          <a:solidFill>
            <a:srgbClr val="2173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pt-BR" sz="1200" dirty="0" smtClean="0"/>
              <a:t>Cadastro de clubes</a:t>
            </a:r>
            <a:endParaRPr lang="pt-BR" sz="1200" dirty="0"/>
          </a:p>
        </p:txBody>
      </p:sp>
      <p:sp>
        <p:nvSpPr>
          <p:cNvPr id="18" name="Rectangle 17">
            <a:hlinkClick r:id="rId15" action="ppaction://hlinksldjump"/>
          </p:cNvPr>
          <p:cNvSpPr/>
          <p:nvPr/>
        </p:nvSpPr>
        <p:spPr>
          <a:xfrm>
            <a:off x="9702660" y="1771650"/>
            <a:ext cx="1080000" cy="1080000"/>
          </a:xfrm>
          <a:prstGeom prst="rect">
            <a:avLst/>
          </a:prstGeom>
          <a:solidFill>
            <a:srgbClr val="80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pt-BR" sz="1200" dirty="0" smtClean="0"/>
              <a:t>Cadastro de estádios</a:t>
            </a:r>
            <a:endParaRPr lang="pt-BR" sz="1200" dirty="0"/>
          </a:p>
        </p:txBody>
      </p:sp>
      <p:sp>
        <p:nvSpPr>
          <p:cNvPr id="19" name="Rectangle 18">
            <a:hlinkClick r:id="rId16" action="ppaction://hlinksldjump"/>
          </p:cNvPr>
          <p:cNvSpPr/>
          <p:nvPr/>
        </p:nvSpPr>
        <p:spPr>
          <a:xfrm>
            <a:off x="8262660" y="3031650"/>
            <a:ext cx="2520000" cy="1080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pt-BR" sz="1200" dirty="0" smtClean="0"/>
              <a:t>Relatório de jogos</a:t>
            </a:r>
            <a:endParaRPr lang="pt-BR" sz="1200" dirty="0"/>
          </a:p>
        </p:txBody>
      </p:sp>
      <p:sp>
        <p:nvSpPr>
          <p:cNvPr id="20" name="Rectangle 19">
            <a:hlinkClick r:id="rId17" action="ppaction://hlinksldjump"/>
          </p:cNvPr>
          <p:cNvSpPr/>
          <p:nvPr/>
        </p:nvSpPr>
        <p:spPr>
          <a:xfrm>
            <a:off x="5774280" y="4291650"/>
            <a:ext cx="2520000" cy="1080000"/>
          </a:xfrm>
          <a:prstGeom prst="rect">
            <a:avLst/>
          </a:prstGeom>
          <a:solidFill>
            <a:srgbClr val="2B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pt-BR" sz="1200" dirty="0" smtClean="0"/>
              <a:t>Cadastro de súmulas</a:t>
            </a:r>
            <a:endParaRPr lang="pt-BR" sz="1200" dirty="0"/>
          </a:p>
        </p:txBody>
      </p:sp>
      <p:sp>
        <p:nvSpPr>
          <p:cNvPr id="21" name="Rectangle 20">
            <a:hlinkClick r:id="rId18" action="ppaction://hlinksldjump"/>
          </p:cNvPr>
          <p:cNvSpPr/>
          <p:nvPr/>
        </p:nvSpPr>
        <p:spPr>
          <a:xfrm>
            <a:off x="8458470" y="4291650"/>
            <a:ext cx="1080000" cy="1080000"/>
          </a:xfrm>
          <a:prstGeom prst="rect">
            <a:avLst/>
          </a:prstGeom>
          <a:solidFill>
            <a:srgbClr val="2B57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pt-BR" sz="1200" dirty="0" smtClean="0"/>
              <a:t>Relatório de penalizações</a:t>
            </a:r>
            <a:endParaRPr lang="pt-BR" sz="1200" dirty="0"/>
          </a:p>
        </p:txBody>
      </p:sp>
      <p:sp>
        <p:nvSpPr>
          <p:cNvPr id="22" name="Rectangle 21">
            <a:hlinkClick r:id="rId18" action="ppaction://hlinksldjump"/>
          </p:cNvPr>
          <p:cNvSpPr/>
          <p:nvPr/>
        </p:nvSpPr>
        <p:spPr>
          <a:xfrm>
            <a:off x="9702660" y="4291650"/>
            <a:ext cx="1080000" cy="1080000"/>
          </a:xfrm>
          <a:prstGeom prst="rect">
            <a:avLst/>
          </a:prstGeom>
          <a:solidFill>
            <a:srgbClr val="008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pt-BR" sz="1200" dirty="0" smtClean="0"/>
              <a:t>Relatório de cartões</a:t>
            </a:r>
            <a:endParaRPr lang="pt-BR" sz="1200" dirty="0"/>
          </a:p>
        </p:txBody>
      </p:sp>
      <p:pic>
        <p:nvPicPr>
          <p:cNvPr id="23" name="Image 22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0090" y="1878615"/>
            <a:ext cx="540000" cy="540000"/>
          </a:xfrm>
          <a:prstGeom prst="rect">
            <a:avLst/>
          </a:prstGeom>
        </p:spPr>
      </p:pic>
      <p:pic>
        <p:nvPicPr>
          <p:cNvPr id="24" name="Image 23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810" y="1876355"/>
            <a:ext cx="538939" cy="538939"/>
          </a:xfrm>
          <a:prstGeom prst="rect">
            <a:avLst/>
          </a:prstGeom>
        </p:spPr>
      </p:pic>
      <p:pic>
        <p:nvPicPr>
          <p:cNvPr id="26" name="Image 25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470" y="1875825"/>
            <a:ext cx="540000" cy="540000"/>
          </a:xfrm>
          <a:prstGeom prst="rect">
            <a:avLst/>
          </a:prstGeom>
        </p:spPr>
      </p:pic>
      <p:pic>
        <p:nvPicPr>
          <p:cNvPr id="27" name="Image 26">
            <a:hlinkClick r:id="rId15" action="ppaction://hlinksldjump"/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660" y="1875825"/>
            <a:ext cx="540000" cy="540000"/>
          </a:xfrm>
          <a:prstGeom prst="rect">
            <a:avLst/>
          </a:prstGeom>
        </p:spPr>
      </p:pic>
      <p:pic>
        <p:nvPicPr>
          <p:cNvPr id="28" name="Image 27">
            <a:hlinkClick r:id="rId11" action="ppaction://hlinksldjump"/>
          </p:cNvPr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0" t="33864" r="29888" b="36514"/>
          <a:stretch/>
        </p:blipFill>
        <p:spPr>
          <a:xfrm>
            <a:off x="4800199" y="3141450"/>
            <a:ext cx="539782" cy="540000"/>
          </a:xfrm>
          <a:prstGeom prst="rect">
            <a:avLst/>
          </a:prstGeom>
        </p:spPr>
      </p:pic>
      <p:pic>
        <p:nvPicPr>
          <p:cNvPr id="29" name="Image 28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280" y="3141450"/>
            <a:ext cx="540000" cy="540000"/>
          </a:xfrm>
          <a:prstGeom prst="rect">
            <a:avLst/>
          </a:prstGeom>
        </p:spPr>
      </p:pic>
      <p:pic>
        <p:nvPicPr>
          <p:cNvPr id="31" name="Image 30">
            <a:hlinkClick r:id="rId14" action="ppaction://hlinksldjump"/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470" y="3141450"/>
            <a:ext cx="540000" cy="540000"/>
          </a:xfrm>
          <a:prstGeom prst="rect">
            <a:avLst/>
          </a:prstGeom>
        </p:spPr>
      </p:pic>
      <p:pic>
        <p:nvPicPr>
          <p:cNvPr id="33" name="Image 32">
            <a:hlinkClick r:id="rId16" action="ppaction://hlinksldjump"/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2660" y="3141450"/>
            <a:ext cx="540000" cy="540000"/>
          </a:xfrm>
          <a:prstGeom prst="rect">
            <a:avLst/>
          </a:prstGeom>
        </p:spPr>
      </p:pic>
      <p:pic>
        <p:nvPicPr>
          <p:cNvPr id="34" name="Image 33">
            <a:hlinkClick r:id="rId12" action="ppaction://hlinksldjump"/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981" y="4398479"/>
            <a:ext cx="540000" cy="540000"/>
          </a:xfrm>
          <a:prstGeom prst="rect">
            <a:avLst/>
          </a:prstGeom>
        </p:spPr>
      </p:pic>
      <p:pic>
        <p:nvPicPr>
          <p:cNvPr id="35" name="Image 34">
            <a:hlinkClick r:id="rId17" action="ppaction://hlinksldjump"/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280" y="4398479"/>
            <a:ext cx="540000" cy="540000"/>
          </a:xfrm>
          <a:prstGeom prst="rect">
            <a:avLst/>
          </a:prstGeom>
        </p:spPr>
      </p:pic>
      <p:pic>
        <p:nvPicPr>
          <p:cNvPr id="36" name="Image 35">
            <a:hlinkClick r:id="rId18" action="ppaction://hlinksldjump"/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8470" y="4398479"/>
            <a:ext cx="540000" cy="540000"/>
          </a:xfrm>
          <a:prstGeom prst="rect">
            <a:avLst/>
          </a:prstGeom>
        </p:spPr>
      </p:pic>
      <p:pic>
        <p:nvPicPr>
          <p:cNvPr id="37" name="Image 36">
            <a:hlinkClick r:id="rId18" action="ppaction://hlinksldjump"/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660" y="4398479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47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Fechamento de súmulas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69" name="Image 6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81" name="Image 8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76" name="Groupe 75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77" name="Groupe 76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8" name="ZoneTexte 137">
                <a:hlinkClick r:id="rId8" action="ppaction://hlinksldjump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9" name="Groupe 138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3" name="Ellipse 142">
                  <a:hlinkClick r:id="rId8" action="ppaction://hlinksldjump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4" name="Image 143">
                  <a:hlinkClick r:id="rId8" action="ppaction://hlinksldjump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78" name="Groupe 77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79" name="ZoneTexte 78">
                <a:hlinkClick r:id="rId10" action="ppaction://hlinksldjump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80" name="Groupe 79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88" name="Ellipse 87">
                  <a:hlinkClick r:id="rId10" action="ppaction://hlinksldjump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29" name="Image 128">
                  <a:hlinkClick r:id="rId10" action="ppaction://hlinksldjump"/>
                </p:cNvPr>
                <p:cNvPicPr>
                  <a:picLocks noChangeAspect="1"/>
                </p:cNvPicPr>
                <p:nvPr/>
              </p:nvPicPr>
              <p:blipFill rotWithShape="1"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45" name="Rectangle 144"/>
          <p:cNvSpPr/>
          <p:nvPr/>
        </p:nvSpPr>
        <p:spPr>
          <a:xfrm>
            <a:off x="2716190" y="1191580"/>
            <a:ext cx="6759621" cy="45691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146" name="ZoneTexte 145"/>
          <p:cNvSpPr txBox="1"/>
          <p:nvPr/>
        </p:nvSpPr>
        <p:spPr>
          <a:xfrm>
            <a:off x="2865898" y="3114990"/>
            <a:ext cx="1070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1º tempo</a:t>
            </a:r>
            <a:endParaRPr lang="pt-BR" dirty="0"/>
          </a:p>
        </p:txBody>
      </p:sp>
      <p:sp>
        <p:nvSpPr>
          <p:cNvPr id="8" name="Rectangle 7"/>
          <p:cNvSpPr/>
          <p:nvPr/>
        </p:nvSpPr>
        <p:spPr>
          <a:xfrm>
            <a:off x="2716189" y="799062"/>
            <a:ext cx="6759622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73" name="Image 172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5706484" y="3738085"/>
            <a:ext cx="275447" cy="188706"/>
          </a:xfrm>
          <a:prstGeom prst="rect">
            <a:avLst/>
          </a:prstGeom>
        </p:spPr>
      </p:pic>
      <p:sp>
        <p:nvSpPr>
          <p:cNvPr id="7" name="Rectangle 6">
            <a:hlinkClick r:id="rId12" action="ppaction://hlinksldjump"/>
          </p:cNvPr>
          <p:cNvSpPr/>
          <p:nvPr/>
        </p:nvSpPr>
        <p:spPr>
          <a:xfrm>
            <a:off x="2716189" y="798948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3796188" y="798215"/>
            <a:ext cx="1080000" cy="39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Principal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87" name="Rectangle 186">
            <a:hlinkClick r:id="rId13" action="ppaction://hlinksldjump"/>
          </p:cNvPr>
          <p:cNvSpPr/>
          <p:nvPr/>
        </p:nvSpPr>
        <p:spPr>
          <a:xfrm>
            <a:off x="4876188" y="798991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Gols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8" name="Rectangle 187">
            <a:hlinkClick r:id="rId14" action="ppaction://hlinksldjump"/>
          </p:cNvPr>
          <p:cNvSpPr/>
          <p:nvPr/>
        </p:nvSpPr>
        <p:spPr>
          <a:xfrm>
            <a:off x="5956187" y="797312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Substituições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9" name="Rectangle 188">
            <a:hlinkClick r:id="rId15" action="ppaction://hlinksldjump"/>
          </p:cNvPr>
          <p:cNvSpPr/>
          <p:nvPr/>
        </p:nvSpPr>
        <p:spPr>
          <a:xfrm>
            <a:off x="7029879" y="798991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Cartões</a:t>
            </a: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202" name="Groupe 201"/>
          <p:cNvGrpSpPr/>
          <p:nvPr/>
        </p:nvGrpSpPr>
        <p:grpSpPr>
          <a:xfrm>
            <a:off x="2855804" y="1833676"/>
            <a:ext cx="2729954" cy="549609"/>
            <a:chOff x="8143821" y="842793"/>
            <a:chExt cx="2729954" cy="549609"/>
          </a:xfrm>
        </p:grpSpPr>
        <p:sp>
          <p:nvSpPr>
            <p:cNvPr id="203" name="ZoneTexte 202"/>
            <p:cNvSpPr txBox="1"/>
            <p:nvPr/>
          </p:nvSpPr>
          <p:spPr>
            <a:xfrm>
              <a:off x="8143823" y="842793"/>
              <a:ext cx="9861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1º assistente</a:t>
              </a:r>
              <a:endParaRPr lang="pt-BR" sz="1200" dirty="0"/>
            </a:p>
          </p:txBody>
        </p:sp>
        <p:sp>
          <p:nvSpPr>
            <p:cNvPr id="204" name="Rectangle à coins arrondis 203"/>
            <p:cNvSpPr/>
            <p:nvPr/>
          </p:nvSpPr>
          <p:spPr>
            <a:xfrm>
              <a:off x="8143821" y="1104402"/>
              <a:ext cx="272995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o 1º assistente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205" name="Organigramme : Fusion 204"/>
            <p:cNvSpPr/>
            <p:nvPr/>
          </p:nvSpPr>
          <p:spPr>
            <a:xfrm>
              <a:off x="10674755" y="1194402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06" name="Groupe 205"/>
          <p:cNvGrpSpPr/>
          <p:nvPr/>
        </p:nvGrpSpPr>
        <p:grpSpPr>
          <a:xfrm>
            <a:off x="2867918" y="1222915"/>
            <a:ext cx="2729954" cy="549609"/>
            <a:chOff x="8143821" y="842793"/>
            <a:chExt cx="2729954" cy="549609"/>
          </a:xfrm>
        </p:grpSpPr>
        <p:sp>
          <p:nvSpPr>
            <p:cNvPr id="207" name="ZoneTexte 206"/>
            <p:cNvSpPr txBox="1"/>
            <p:nvPr/>
          </p:nvSpPr>
          <p:spPr>
            <a:xfrm>
              <a:off x="8143823" y="842793"/>
              <a:ext cx="6261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Árbitro</a:t>
              </a:r>
              <a:endParaRPr lang="pt-BR" sz="1200" dirty="0"/>
            </a:p>
          </p:txBody>
        </p:sp>
        <p:sp>
          <p:nvSpPr>
            <p:cNvPr id="208" name="Rectangle à coins arrondis 207"/>
            <p:cNvSpPr/>
            <p:nvPr/>
          </p:nvSpPr>
          <p:spPr>
            <a:xfrm>
              <a:off x="8143821" y="1104402"/>
              <a:ext cx="272995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o árbitro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209" name="Organigramme : Fusion 208"/>
            <p:cNvSpPr/>
            <p:nvPr/>
          </p:nvSpPr>
          <p:spPr>
            <a:xfrm>
              <a:off x="10674755" y="1194402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10" name="Groupe 209"/>
          <p:cNvGrpSpPr/>
          <p:nvPr/>
        </p:nvGrpSpPr>
        <p:grpSpPr>
          <a:xfrm>
            <a:off x="2867918" y="2448493"/>
            <a:ext cx="2729954" cy="549609"/>
            <a:chOff x="8143821" y="842793"/>
            <a:chExt cx="2729954" cy="549609"/>
          </a:xfrm>
        </p:grpSpPr>
        <p:sp>
          <p:nvSpPr>
            <p:cNvPr id="211" name="ZoneTexte 210"/>
            <p:cNvSpPr txBox="1"/>
            <p:nvPr/>
          </p:nvSpPr>
          <p:spPr>
            <a:xfrm>
              <a:off x="8143823" y="842793"/>
              <a:ext cx="9861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2º assistente</a:t>
              </a:r>
              <a:endParaRPr lang="pt-BR" sz="1200" dirty="0"/>
            </a:p>
          </p:txBody>
        </p:sp>
        <p:sp>
          <p:nvSpPr>
            <p:cNvPr id="212" name="Rectangle à coins arrondis 211"/>
            <p:cNvSpPr/>
            <p:nvPr/>
          </p:nvSpPr>
          <p:spPr>
            <a:xfrm>
              <a:off x="8143821" y="1104402"/>
              <a:ext cx="272995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o 2º assistente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213" name="Organigramme : Fusion 212"/>
            <p:cNvSpPr/>
            <p:nvPr/>
          </p:nvSpPr>
          <p:spPr>
            <a:xfrm>
              <a:off x="10674755" y="1194402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14" name="Groupe 213"/>
          <p:cNvGrpSpPr/>
          <p:nvPr/>
        </p:nvGrpSpPr>
        <p:grpSpPr>
          <a:xfrm>
            <a:off x="6229188" y="1225109"/>
            <a:ext cx="2729954" cy="1772993"/>
            <a:chOff x="8143821" y="842793"/>
            <a:chExt cx="2729954" cy="1772993"/>
          </a:xfrm>
        </p:grpSpPr>
        <p:sp>
          <p:nvSpPr>
            <p:cNvPr id="215" name="ZoneTexte 214"/>
            <p:cNvSpPr txBox="1"/>
            <p:nvPr/>
          </p:nvSpPr>
          <p:spPr>
            <a:xfrm>
              <a:off x="8143823" y="842793"/>
              <a:ext cx="18035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Representantes presentes</a:t>
              </a:r>
              <a:endParaRPr lang="pt-BR" sz="1200" dirty="0"/>
            </a:p>
          </p:txBody>
        </p:sp>
        <p:sp>
          <p:nvSpPr>
            <p:cNvPr id="216" name="Rectangle à coins arrondis 215"/>
            <p:cNvSpPr/>
            <p:nvPr/>
          </p:nvSpPr>
          <p:spPr>
            <a:xfrm>
              <a:off x="8143821" y="1104402"/>
              <a:ext cx="2729954" cy="1511384"/>
            </a:xfrm>
            <a:prstGeom prst="roundRect">
              <a:avLst>
                <a:gd name="adj" fmla="val 9009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18" name="Ellipse 217">
            <a:hlinkClick r:id="" action="ppaction://hlinkshowjump?jump=nextslide"/>
          </p:cNvPr>
          <p:cNvSpPr/>
          <p:nvPr/>
        </p:nvSpPr>
        <p:spPr>
          <a:xfrm>
            <a:off x="9055424" y="1490397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219" name="Image 218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86" t="-3282"/>
          <a:stretch/>
        </p:blipFill>
        <p:spPr>
          <a:xfrm>
            <a:off x="9060693" y="1530290"/>
            <a:ext cx="277462" cy="183614"/>
          </a:xfrm>
          <a:prstGeom prst="rect">
            <a:avLst/>
          </a:prstGeom>
        </p:spPr>
      </p:pic>
      <p:sp>
        <p:nvSpPr>
          <p:cNvPr id="220" name="Ellipse 219"/>
          <p:cNvSpPr/>
          <p:nvPr/>
        </p:nvSpPr>
        <p:spPr>
          <a:xfrm>
            <a:off x="9053888" y="1887079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221" name="Image 220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9055424" y="1937582"/>
            <a:ext cx="275447" cy="188706"/>
          </a:xfrm>
          <a:prstGeom prst="rect">
            <a:avLst/>
          </a:prstGeom>
        </p:spPr>
      </p:pic>
      <p:grpSp>
        <p:nvGrpSpPr>
          <p:cNvPr id="222" name="Groupe 221"/>
          <p:cNvGrpSpPr/>
          <p:nvPr/>
        </p:nvGrpSpPr>
        <p:grpSpPr>
          <a:xfrm>
            <a:off x="2867917" y="3409202"/>
            <a:ext cx="720000" cy="549609"/>
            <a:chOff x="8143820" y="842793"/>
            <a:chExt cx="720000" cy="549609"/>
          </a:xfrm>
        </p:grpSpPr>
        <p:sp>
          <p:nvSpPr>
            <p:cNvPr id="223" name="ZoneTexte 222"/>
            <p:cNvSpPr txBox="1"/>
            <p:nvPr/>
          </p:nvSpPr>
          <p:spPr>
            <a:xfrm>
              <a:off x="8143823" y="842793"/>
              <a:ext cx="5212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Início</a:t>
              </a:r>
              <a:endParaRPr lang="pt-BR" sz="1200" dirty="0"/>
            </a:p>
          </p:txBody>
        </p:sp>
        <p:sp>
          <p:nvSpPr>
            <p:cNvPr id="224" name="Rectangle à coins arrondis 223"/>
            <p:cNvSpPr/>
            <p:nvPr/>
          </p:nvSpPr>
          <p:spPr>
            <a:xfrm>
              <a:off x="8143820" y="1104402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26" name="Groupe 225"/>
          <p:cNvGrpSpPr/>
          <p:nvPr/>
        </p:nvGrpSpPr>
        <p:grpSpPr>
          <a:xfrm>
            <a:off x="3710744" y="3406897"/>
            <a:ext cx="720000" cy="549609"/>
            <a:chOff x="8143820" y="842793"/>
            <a:chExt cx="720000" cy="549609"/>
          </a:xfrm>
        </p:grpSpPr>
        <p:sp>
          <p:nvSpPr>
            <p:cNvPr id="227" name="ZoneTexte 226"/>
            <p:cNvSpPr txBox="1"/>
            <p:nvPr/>
          </p:nvSpPr>
          <p:spPr>
            <a:xfrm>
              <a:off x="8143823" y="842793"/>
              <a:ext cx="4138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Fim</a:t>
              </a:r>
              <a:endParaRPr lang="pt-BR" sz="1200" dirty="0"/>
            </a:p>
          </p:txBody>
        </p:sp>
        <p:sp>
          <p:nvSpPr>
            <p:cNvPr id="228" name="Rectangle à coins arrondis 227"/>
            <p:cNvSpPr/>
            <p:nvPr/>
          </p:nvSpPr>
          <p:spPr>
            <a:xfrm>
              <a:off x="8143820" y="1104402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29" name="Groupe 228"/>
          <p:cNvGrpSpPr/>
          <p:nvPr/>
        </p:nvGrpSpPr>
        <p:grpSpPr>
          <a:xfrm>
            <a:off x="4555593" y="3406897"/>
            <a:ext cx="720000" cy="549609"/>
            <a:chOff x="8143820" y="842793"/>
            <a:chExt cx="720000" cy="549609"/>
          </a:xfrm>
        </p:grpSpPr>
        <p:sp>
          <p:nvSpPr>
            <p:cNvPr id="230" name="ZoneTexte 229"/>
            <p:cNvSpPr txBox="1"/>
            <p:nvPr/>
          </p:nvSpPr>
          <p:spPr>
            <a:xfrm>
              <a:off x="8143823" y="842793"/>
              <a:ext cx="4865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Total</a:t>
              </a:r>
              <a:endParaRPr lang="pt-BR" sz="1200" dirty="0"/>
            </a:p>
          </p:txBody>
        </p:sp>
        <p:sp>
          <p:nvSpPr>
            <p:cNvPr id="231" name="Rectangle à coins arrondis 230"/>
            <p:cNvSpPr/>
            <p:nvPr/>
          </p:nvSpPr>
          <p:spPr>
            <a:xfrm>
              <a:off x="8143820" y="1104402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32" name="ZoneTexte 231"/>
          <p:cNvSpPr txBox="1"/>
          <p:nvPr/>
        </p:nvSpPr>
        <p:spPr>
          <a:xfrm>
            <a:off x="6229188" y="3114990"/>
            <a:ext cx="1070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2</a:t>
            </a:r>
            <a:r>
              <a:rPr lang="pt-BR" dirty="0" smtClean="0"/>
              <a:t>º tempo</a:t>
            </a:r>
            <a:endParaRPr lang="pt-BR" dirty="0"/>
          </a:p>
        </p:txBody>
      </p:sp>
      <p:grpSp>
        <p:nvGrpSpPr>
          <p:cNvPr id="233" name="Groupe 232"/>
          <p:cNvGrpSpPr/>
          <p:nvPr/>
        </p:nvGrpSpPr>
        <p:grpSpPr>
          <a:xfrm>
            <a:off x="6231207" y="3409202"/>
            <a:ext cx="720000" cy="549609"/>
            <a:chOff x="8143820" y="842793"/>
            <a:chExt cx="720000" cy="549609"/>
          </a:xfrm>
        </p:grpSpPr>
        <p:sp>
          <p:nvSpPr>
            <p:cNvPr id="234" name="ZoneTexte 233"/>
            <p:cNvSpPr txBox="1"/>
            <p:nvPr/>
          </p:nvSpPr>
          <p:spPr>
            <a:xfrm>
              <a:off x="8143823" y="842793"/>
              <a:ext cx="5212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Início</a:t>
              </a:r>
              <a:endParaRPr lang="pt-BR" sz="1200" dirty="0"/>
            </a:p>
          </p:txBody>
        </p:sp>
        <p:sp>
          <p:nvSpPr>
            <p:cNvPr id="235" name="Rectangle à coins arrondis 234"/>
            <p:cNvSpPr/>
            <p:nvPr/>
          </p:nvSpPr>
          <p:spPr>
            <a:xfrm>
              <a:off x="8143820" y="1104402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36" name="Groupe 235"/>
          <p:cNvGrpSpPr/>
          <p:nvPr/>
        </p:nvGrpSpPr>
        <p:grpSpPr>
          <a:xfrm>
            <a:off x="7074034" y="3406897"/>
            <a:ext cx="720000" cy="549609"/>
            <a:chOff x="8143820" y="842793"/>
            <a:chExt cx="720000" cy="549609"/>
          </a:xfrm>
        </p:grpSpPr>
        <p:sp>
          <p:nvSpPr>
            <p:cNvPr id="237" name="ZoneTexte 236"/>
            <p:cNvSpPr txBox="1"/>
            <p:nvPr/>
          </p:nvSpPr>
          <p:spPr>
            <a:xfrm>
              <a:off x="8143823" y="842793"/>
              <a:ext cx="4138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Fim</a:t>
              </a:r>
              <a:endParaRPr lang="pt-BR" sz="1200" dirty="0"/>
            </a:p>
          </p:txBody>
        </p:sp>
        <p:sp>
          <p:nvSpPr>
            <p:cNvPr id="238" name="Rectangle à coins arrondis 237"/>
            <p:cNvSpPr/>
            <p:nvPr/>
          </p:nvSpPr>
          <p:spPr>
            <a:xfrm>
              <a:off x="8143820" y="1104402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39" name="Groupe 238"/>
          <p:cNvGrpSpPr/>
          <p:nvPr/>
        </p:nvGrpSpPr>
        <p:grpSpPr>
          <a:xfrm>
            <a:off x="7918883" y="3406897"/>
            <a:ext cx="720000" cy="549609"/>
            <a:chOff x="8143820" y="842793"/>
            <a:chExt cx="720000" cy="549609"/>
          </a:xfrm>
        </p:grpSpPr>
        <p:sp>
          <p:nvSpPr>
            <p:cNvPr id="240" name="ZoneTexte 239"/>
            <p:cNvSpPr txBox="1"/>
            <p:nvPr/>
          </p:nvSpPr>
          <p:spPr>
            <a:xfrm>
              <a:off x="8143823" y="842793"/>
              <a:ext cx="4865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Total</a:t>
              </a:r>
              <a:endParaRPr lang="pt-BR" sz="1200" dirty="0"/>
            </a:p>
          </p:txBody>
        </p:sp>
        <p:sp>
          <p:nvSpPr>
            <p:cNvPr id="241" name="Rectangle à coins arrondis 240"/>
            <p:cNvSpPr/>
            <p:nvPr/>
          </p:nvSpPr>
          <p:spPr>
            <a:xfrm>
              <a:off x="8143820" y="1104402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8" name="Groupe 67"/>
          <p:cNvGrpSpPr/>
          <p:nvPr/>
        </p:nvGrpSpPr>
        <p:grpSpPr>
          <a:xfrm>
            <a:off x="2855033" y="4087515"/>
            <a:ext cx="6483122" cy="1490326"/>
            <a:chOff x="8143821" y="842793"/>
            <a:chExt cx="2729954" cy="1772993"/>
          </a:xfrm>
        </p:grpSpPr>
        <p:sp>
          <p:nvSpPr>
            <p:cNvPr id="70" name="ZoneTexte 69"/>
            <p:cNvSpPr txBox="1"/>
            <p:nvPr/>
          </p:nvSpPr>
          <p:spPr>
            <a:xfrm>
              <a:off x="8143823" y="842793"/>
              <a:ext cx="983283" cy="3295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Observações</a:t>
              </a:r>
              <a:endParaRPr lang="pt-BR" sz="1200" dirty="0"/>
            </a:p>
          </p:txBody>
        </p:sp>
        <p:sp>
          <p:nvSpPr>
            <p:cNvPr id="71" name="Rectangle à coins arrondis 70"/>
            <p:cNvSpPr/>
            <p:nvPr/>
          </p:nvSpPr>
          <p:spPr>
            <a:xfrm>
              <a:off x="8143821" y="1104402"/>
              <a:ext cx="2729954" cy="1511384"/>
            </a:xfrm>
            <a:prstGeom prst="roundRect">
              <a:avLst>
                <a:gd name="adj" fmla="val 9009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9420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Fechamento de súmulas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69" name="Image 6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81" name="Image 8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76" name="Groupe 75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77" name="Groupe 76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8" name="ZoneTexte 137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9" name="Groupe 138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3" name="Ellipse 142">
                  <a:hlinkClick r:id="rId8" action="ppaction://hlinksldjump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4" name="Image 143">
                  <a:hlinkClick r:id="rId8" action="ppaction://hlinksldjump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78" name="Groupe 77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79" name="ZoneTexte 78">
                <a:hlinkClick r:id="rId8" action="ppaction://hlinksldjump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80" name="Groupe 79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88" name="Ellipse 87">
                  <a:hlinkClick r:id="rId8" action="ppaction://hlinksldjump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29" name="Image 128">
                  <a:hlinkClick r:id="rId8" action="ppaction://hlinksldjump"/>
                </p:cNvPr>
                <p:cNvPicPr>
                  <a:picLocks noChangeAspect="1"/>
                </p:cNvPicPr>
                <p:nvPr/>
              </p:nvPicPr>
              <p:blipFill rotWithShape="1"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45" name="Rectangle 144"/>
          <p:cNvSpPr/>
          <p:nvPr/>
        </p:nvSpPr>
        <p:spPr>
          <a:xfrm>
            <a:off x="2716190" y="1191580"/>
            <a:ext cx="6759621" cy="45691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146" name="ZoneTexte 145"/>
          <p:cNvSpPr txBox="1"/>
          <p:nvPr/>
        </p:nvSpPr>
        <p:spPr>
          <a:xfrm>
            <a:off x="2865898" y="3114990"/>
            <a:ext cx="1070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1º tempo</a:t>
            </a:r>
            <a:endParaRPr lang="pt-BR" dirty="0"/>
          </a:p>
        </p:txBody>
      </p:sp>
      <p:sp>
        <p:nvSpPr>
          <p:cNvPr id="8" name="Rectangle 7"/>
          <p:cNvSpPr/>
          <p:nvPr/>
        </p:nvSpPr>
        <p:spPr>
          <a:xfrm>
            <a:off x="2716189" y="799062"/>
            <a:ext cx="6759622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73" name="Image 172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5706484" y="3738085"/>
            <a:ext cx="275447" cy="188706"/>
          </a:xfrm>
          <a:prstGeom prst="rect">
            <a:avLst/>
          </a:prstGeom>
        </p:spPr>
      </p:pic>
      <p:sp>
        <p:nvSpPr>
          <p:cNvPr id="7" name="Rectangle 6">
            <a:hlinkClick r:id="rId11" action="ppaction://hlinksldjump"/>
          </p:cNvPr>
          <p:cNvSpPr/>
          <p:nvPr/>
        </p:nvSpPr>
        <p:spPr>
          <a:xfrm>
            <a:off x="2716189" y="798948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3796188" y="798215"/>
            <a:ext cx="1080000" cy="39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Principal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87" name="Rectangle 186">
            <a:hlinkClick r:id="rId12" action="ppaction://hlinksldjump"/>
          </p:cNvPr>
          <p:cNvSpPr/>
          <p:nvPr/>
        </p:nvSpPr>
        <p:spPr>
          <a:xfrm>
            <a:off x="4876188" y="798991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Gols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8" name="Rectangle 187">
            <a:hlinkClick r:id="rId13" action="ppaction://hlinksldjump"/>
          </p:cNvPr>
          <p:cNvSpPr/>
          <p:nvPr/>
        </p:nvSpPr>
        <p:spPr>
          <a:xfrm>
            <a:off x="5956187" y="797312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Substituições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9" name="Rectangle 188">
            <a:hlinkClick r:id="rId14" action="ppaction://hlinksldjump"/>
          </p:cNvPr>
          <p:cNvSpPr/>
          <p:nvPr/>
        </p:nvSpPr>
        <p:spPr>
          <a:xfrm>
            <a:off x="7029879" y="798991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Cartões</a:t>
            </a: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202" name="Groupe 201"/>
          <p:cNvGrpSpPr/>
          <p:nvPr/>
        </p:nvGrpSpPr>
        <p:grpSpPr>
          <a:xfrm>
            <a:off x="2855804" y="1833676"/>
            <a:ext cx="2729954" cy="549609"/>
            <a:chOff x="8143821" y="842793"/>
            <a:chExt cx="2729954" cy="549609"/>
          </a:xfrm>
        </p:grpSpPr>
        <p:sp>
          <p:nvSpPr>
            <p:cNvPr id="203" name="ZoneTexte 202"/>
            <p:cNvSpPr txBox="1"/>
            <p:nvPr/>
          </p:nvSpPr>
          <p:spPr>
            <a:xfrm>
              <a:off x="8143823" y="842793"/>
              <a:ext cx="9861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1º assistente</a:t>
              </a:r>
              <a:endParaRPr lang="pt-BR" sz="1200" dirty="0"/>
            </a:p>
          </p:txBody>
        </p:sp>
        <p:sp>
          <p:nvSpPr>
            <p:cNvPr id="204" name="Rectangle à coins arrondis 203"/>
            <p:cNvSpPr/>
            <p:nvPr/>
          </p:nvSpPr>
          <p:spPr>
            <a:xfrm>
              <a:off x="8143821" y="1104402"/>
              <a:ext cx="272995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o clube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205" name="Organigramme : Fusion 204"/>
            <p:cNvSpPr/>
            <p:nvPr/>
          </p:nvSpPr>
          <p:spPr>
            <a:xfrm>
              <a:off x="10674755" y="1194402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06" name="Groupe 205"/>
          <p:cNvGrpSpPr/>
          <p:nvPr/>
        </p:nvGrpSpPr>
        <p:grpSpPr>
          <a:xfrm>
            <a:off x="2867918" y="1222915"/>
            <a:ext cx="2729954" cy="549609"/>
            <a:chOff x="8143821" y="842793"/>
            <a:chExt cx="2729954" cy="549609"/>
          </a:xfrm>
        </p:grpSpPr>
        <p:sp>
          <p:nvSpPr>
            <p:cNvPr id="207" name="ZoneTexte 206"/>
            <p:cNvSpPr txBox="1"/>
            <p:nvPr/>
          </p:nvSpPr>
          <p:spPr>
            <a:xfrm>
              <a:off x="8143823" y="842793"/>
              <a:ext cx="6261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Árbitro</a:t>
              </a:r>
              <a:endParaRPr lang="pt-BR" sz="1200" dirty="0"/>
            </a:p>
          </p:txBody>
        </p:sp>
        <p:sp>
          <p:nvSpPr>
            <p:cNvPr id="208" name="Rectangle à coins arrondis 207"/>
            <p:cNvSpPr/>
            <p:nvPr/>
          </p:nvSpPr>
          <p:spPr>
            <a:xfrm>
              <a:off x="8143821" y="1104402"/>
              <a:ext cx="272995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o clube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209" name="Organigramme : Fusion 208"/>
            <p:cNvSpPr/>
            <p:nvPr/>
          </p:nvSpPr>
          <p:spPr>
            <a:xfrm>
              <a:off x="10674755" y="1194402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10" name="Groupe 209"/>
          <p:cNvGrpSpPr/>
          <p:nvPr/>
        </p:nvGrpSpPr>
        <p:grpSpPr>
          <a:xfrm>
            <a:off x="2867918" y="2448493"/>
            <a:ext cx="2729954" cy="549609"/>
            <a:chOff x="8143821" y="842793"/>
            <a:chExt cx="2729954" cy="549609"/>
          </a:xfrm>
        </p:grpSpPr>
        <p:sp>
          <p:nvSpPr>
            <p:cNvPr id="211" name="ZoneTexte 210"/>
            <p:cNvSpPr txBox="1"/>
            <p:nvPr/>
          </p:nvSpPr>
          <p:spPr>
            <a:xfrm>
              <a:off x="8143823" y="842793"/>
              <a:ext cx="9861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2º assistente</a:t>
              </a:r>
              <a:endParaRPr lang="pt-BR" sz="1200" dirty="0"/>
            </a:p>
          </p:txBody>
        </p:sp>
        <p:sp>
          <p:nvSpPr>
            <p:cNvPr id="212" name="Rectangle à coins arrondis 211"/>
            <p:cNvSpPr/>
            <p:nvPr/>
          </p:nvSpPr>
          <p:spPr>
            <a:xfrm>
              <a:off x="8143821" y="1104402"/>
              <a:ext cx="272995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o clube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213" name="Organigramme : Fusion 212"/>
            <p:cNvSpPr/>
            <p:nvPr/>
          </p:nvSpPr>
          <p:spPr>
            <a:xfrm>
              <a:off x="10674755" y="1194402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14" name="Groupe 213"/>
          <p:cNvGrpSpPr/>
          <p:nvPr/>
        </p:nvGrpSpPr>
        <p:grpSpPr>
          <a:xfrm>
            <a:off x="6229188" y="1225109"/>
            <a:ext cx="2729954" cy="1772993"/>
            <a:chOff x="8143821" y="842793"/>
            <a:chExt cx="2729954" cy="1772993"/>
          </a:xfrm>
        </p:grpSpPr>
        <p:sp>
          <p:nvSpPr>
            <p:cNvPr id="215" name="ZoneTexte 214"/>
            <p:cNvSpPr txBox="1"/>
            <p:nvPr/>
          </p:nvSpPr>
          <p:spPr>
            <a:xfrm>
              <a:off x="8143823" y="842793"/>
              <a:ext cx="18035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Representantes presentes</a:t>
              </a:r>
              <a:endParaRPr lang="pt-BR" sz="1200" dirty="0"/>
            </a:p>
          </p:txBody>
        </p:sp>
        <p:sp>
          <p:nvSpPr>
            <p:cNvPr id="216" name="Rectangle à coins arrondis 215"/>
            <p:cNvSpPr/>
            <p:nvPr/>
          </p:nvSpPr>
          <p:spPr>
            <a:xfrm>
              <a:off x="8143821" y="1104402"/>
              <a:ext cx="2729954" cy="1511384"/>
            </a:xfrm>
            <a:prstGeom prst="roundRect">
              <a:avLst>
                <a:gd name="adj" fmla="val 9009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18" name="Ellipse 217">
            <a:hlinkClick r:id="" action="ppaction://hlinkshowjump?jump=nextslide"/>
          </p:cNvPr>
          <p:cNvSpPr/>
          <p:nvPr/>
        </p:nvSpPr>
        <p:spPr>
          <a:xfrm>
            <a:off x="9055424" y="1490397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219" name="Image 218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86" t="-3282"/>
          <a:stretch/>
        </p:blipFill>
        <p:spPr>
          <a:xfrm>
            <a:off x="9060693" y="1530290"/>
            <a:ext cx="277462" cy="183614"/>
          </a:xfrm>
          <a:prstGeom prst="rect">
            <a:avLst/>
          </a:prstGeom>
        </p:spPr>
      </p:pic>
      <p:sp>
        <p:nvSpPr>
          <p:cNvPr id="220" name="Ellipse 219"/>
          <p:cNvSpPr/>
          <p:nvPr/>
        </p:nvSpPr>
        <p:spPr>
          <a:xfrm>
            <a:off x="9053888" y="1887079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221" name="Image 220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9055424" y="1937582"/>
            <a:ext cx="275447" cy="188706"/>
          </a:xfrm>
          <a:prstGeom prst="rect">
            <a:avLst/>
          </a:prstGeom>
        </p:spPr>
      </p:pic>
      <p:grpSp>
        <p:nvGrpSpPr>
          <p:cNvPr id="222" name="Groupe 221"/>
          <p:cNvGrpSpPr/>
          <p:nvPr/>
        </p:nvGrpSpPr>
        <p:grpSpPr>
          <a:xfrm>
            <a:off x="2867917" y="3409202"/>
            <a:ext cx="720000" cy="549609"/>
            <a:chOff x="8143820" y="842793"/>
            <a:chExt cx="720000" cy="549609"/>
          </a:xfrm>
        </p:grpSpPr>
        <p:sp>
          <p:nvSpPr>
            <p:cNvPr id="223" name="ZoneTexte 222"/>
            <p:cNvSpPr txBox="1"/>
            <p:nvPr/>
          </p:nvSpPr>
          <p:spPr>
            <a:xfrm>
              <a:off x="8143823" y="842793"/>
              <a:ext cx="5212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Início</a:t>
              </a:r>
              <a:endParaRPr lang="pt-BR" sz="1200" dirty="0"/>
            </a:p>
          </p:txBody>
        </p:sp>
        <p:sp>
          <p:nvSpPr>
            <p:cNvPr id="224" name="Rectangle à coins arrondis 223"/>
            <p:cNvSpPr/>
            <p:nvPr/>
          </p:nvSpPr>
          <p:spPr>
            <a:xfrm>
              <a:off x="8143820" y="1104402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26" name="Groupe 225"/>
          <p:cNvGrpSpPr/>
          <p:nvPr/>
        </p:nvGrpSpPr>
        <p:grpSpPr>
          <a:xfrm>
            <a:off x="3710744" y="3406897"/>
            <a:ext cx="720000" cy="549609"/>
            <a:chOff x="8143820" y="842793"/>
            <a:chExt cx="720000" cy="549609"/>
          </a:xfrm>
        </p:grpSpPr>
        <p:sp>
          <p:nvSpPr>
            <p:cNvPr id="227" name="ZoneTexte 226"/>
            <p:cNvSpPr txBox="1"/>
            <p:nvPr/>
          </p:nvSpPr>
          <p:spPr>
            <a:xfrm>
              <a:off x="8143823" y="842793"/>
              <a:ext cx="4138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Fim</a:t>
              </a:r>
              <a:endParaRPr lang="pt-BR" sz="1200" dirty="0"/>
            </a:p>
          </p:txBody>
        </p:sp>
        <p:sp>
          <p:nvSpPr>
            <p:cNvPr id="228" name="Rectangle à coins arrondis 227"/>
            <p:cNvSpPr/>
            <p:nvPr/>
          </p:nvSpPr>
          <p:spPr>
            <a:xfrm>
              <a:off x="8143820" y="1104402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29" name="Groupe 228"/>
          <p:cNvGrpSpPr/>
          <p:nvPr/>
        </p:nvGrpSpPr>
        <p:grpSpPr>
          <a:xfrm>
            <a:off x="4555593" y="3406897"/>
            <a:ext cx="720000" cy="549609"/>
            <a:chOff x="8143820" y="842793"/>
            <a:chExt cx="720000" cy="549609"/>
          </a:xfrm>
        </p:grpSpPr>
        <p:sp>
          <p:nvSpPr>
            <p:cNvPr id="230" name="ZoneTexte 229"/>
            <p:cNvSpPr txBox="1"/>
            <p:nvPr/>
          </p:nvSpPr>
          <p:spPr>
            <a:xfrm>
              <a:off x="8143823" y="842793"/>
              <a:ext cx="4865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Total</a:t>
              </a:r>
              <a:endParaRPr lang="pt-BR" sz="1200" dirty="0"/>
            </a:p>
          </p:txBody>
        </p:sp>
        <p:sp>
          <p:nvSpPr>
            <p:cNvPr id="231" name="Rectangle à coins arrondis 230"/>
            <p:cNvSpPr/>
            <p:nvPr/>
          </p:nvSpPr>
          <p:spPr>
            <a:xfrm>
              <a:off x="8143820" y="1104402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32" name="ZoneTexte 231"/>
          <p:cNvSpPr txBox="1"/>
          <p:nvPr/>
        </p:nvSpPr>
        <p:spPr>
          <a:xfrm>
            <a:off x="6229188" y="3114990"/>
            <a:ext cx="1070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2</a:t>
            </a:r>
            <a:r>
              <a:rPr lang="pt-BR" dirty="0" smtClean="0"/>
              <a:t>º tempo</a:t>
            </a:r>
            <a:endParaRPr lang="pt-BR" dirty="0"/>
          </a:p>
        </p:txBody>
      </p:sp>
      <p:grpSp>
        <p:nvGrpSpPr>
          <p:cNvPr id="233" name="Groupe 232"/>
          <p:cNvGrpSpPr/>
          <p:nvPr/>
        </p:nvGrpSpPr>
        <p:grpSpPr>
          <a:xfrm>
            <a:off x="6231207" y="3409202"/>
            <a:ext cx="720000" cy="549609"/>
            <a:chOff x="8143820" y="842793"/>
            <a:chExt cx="720000" cy="549609"/>
          </a:xfrm>
        </p:grpSpPr>
        <p:sp>
          <p:nvSpPr>
            <p:cNvPr id="234" name="ZoneTexte 233"/>
            <p:cNvSpPr txBox="1"/>
            <p:nvPr/>
          </p:nvSpPr>
          <p:spPr>
            <a:xfrm>
              <a:off x="8143823" y="842793"/>
              <a:ext cx="5212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Início</a:t>
              </a:r>
              <a:endParaRPr lang="pt-BR" sz="1200" dirty="0"/>
            </a:p>
          </p:txBody>
        </p:sp>
        <p:sp>
          <p:nvSpPr>
            <p:cNvPr id="235" name="Rectangle à coins arrondis 234"/>
            <p:cNvSpPr/>
            <p:nvPr/>
          </p:nvSpPr>
          <p:spPr>
            <a:xfrm>
              <a:off x="8143820" y="1104402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36" name="Groupe 235"/>
          <p:cNvGrpSpPr/>
          <p:nvPr/>
        </p:nvGrpSpPr>
        <p:grpSpPr>
          <a:xfrm>
            <a:off x="7074034" y="3406897"/>
            <a:ext cx="720000" cy="549609"/>
            <a:chOff x="8143820" y="842793"/>
            <a:chExt cx="720000" cy="549609"/>
          </a:xfrm>
        </p:grpSpPr>
        <p:sp>
          <p:nvSpPr>
            <p:cNvPr id="237" name="ZoneTexte 236"/>
            <p:cNvSpPr txBox="1"/>
            <p:nvPr/>
          </p:nvSpPr>
          <p:spPr>
            <a:xfrm>
              <a:off x="8143823" y="842793"/>
              <a:ext cx="4138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Fim</a:t>
              </a:r>
              <a:endParaRPr lang="pt-BR" sz="1200" dirty="0"/>
            </a:p>
          </p:txBody>
        </p:sp>
        <p:sp>
          <p:nvSpPr>
            <p:cNvPr id="238" name="Rectangle à coins arrondis 237"/>
            <p:cNvSpPr/>
            <p:nvPr/>
          </p:nvSpPr>
          <p:spPr>
            <a:xfrm>
              <a:off x="8143820" y="1104402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39" name="Groupe 238"/>
          <p:cNvGrpSpPr/>
          <p:nvPr/>
        </p:nvGrpSpPr>
        <p:grpSpPr>
          <a:xfrm>
            <a:off x="7918883" y="3406897"/>
            <a:ext cx="720000" cy="549609"/>
            <a:chOff x="8143820" y="842793"/>
            <a:chExt cx="720000" cy="549609"/>
          </a:xfrm>
        </p:grpSpPr>
        <p:sp>
          <p:nvSpPr>
            <p:cNvPr id="240" name="ZoneTexte 239"/>
            <p:cNvSpPr txBox="1"/>
            <p:nvPr/>
          </p:nvSpPr>
          <p:spPr>
            <a:xfrm>
              <a:off x="8143823" y="842793"/>
              <a:ext cx="4865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Total</a:t>
              </a:r>
              <a:endParaRPr lang="pt-BR" sz="1200" dirty="0"/>
            </a:p>
          </p:txBody>
        </p:sp>
        <p:sp>
          <p:nvSpPr>
            <p:cNvPr id="241" name="Rectangle à coins arrondis 240"/>
            <p:cNvSpPr/>
            <p:nvPr/>
          </p:nvSpPr>
          <p:spPr>
            <a:xfrm>
              <a:off x="8143820" y="1104402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__:__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8" name="Groupe 67"/>
          <p:cNvGrpSpPr/>
          <p:nvPr/>
        </p:nvGrpSpPr>
        <p:grpSpPr>
          <a:xfrm>
            <a:off x="2855033" y="4087515"/>
            <a:ext cx="6483122" cy="1490326"/>
            <a:chOff x="8143821" y="842793"/>
            <a:chExt cx="2729954" cy="1772993"/>
          </a:xfrm>
        </p:grpSpPr>
        <p:sp>
          <p:nvSpPr>
            <p:cNvPr id="70" name="ZoneTexte 69"/>
            <p:cNvSpPr txBox="1"/>
            <p:nvPr/>
          </p:nvSpPr>
          <p:spPr>
            <a:xfrm>
              <a:off x="8143823" y="842793"/>
              <a:ext cx="983283" cy="3295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Observações</a:t>
              </a:r>
              <a:endParaRPr lang="pt-BR" sz="1200" dirty="0"/>
            </a:p>
          </p:txBody>
        </p:sp>
        <p:sp>
          <p:nvSpPr>
            <p:cNvPr id="71" name="Rectangle à coins arrondis 70"/>
            <p:cNvSpPr/>
            <p:nvPr/>
          </p:nvSpPr>
          <p:spPr>
            <a:xfrm>
              <a:off x="8143821" y="1104402"/>
              <a:ext cx="2729954" cy="1511384"/>
            </a:xfrm>
            <a:prstGeom prst="roundRect">
              <a:avLst>
                <a:gd name="adj" fmla="val 9009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72" name="Rectangle 7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73" name="Groupe 72"/>
          <p:cNvGrpSpPr/>
          <p:nvPr/>
        </p:nvGrpSpPr>
        <p:grpSpPr>
          <a:xfrm>
            <a:off x="4712676" y="1449000"/>
            <a:ext cx="2602908" cy="3250322"/>
            <a:chOff x="5473092" y="811569"/>
            <a:chExt cx="2602908" cy="3250322"/>
          </a:xfrm>
        </p:grpSpPr>
        <p:sp>
          <p:nvSpPr>
            <p:cNvPr id="74" name="Rectangle à coins arrondis 73"/>
            <p:cNvSpPr/>
            <p:nvPr/>
          </p:nvSpPr>
          <p:spPr>
            <a:xfrm>
              <a:off x="5473092" y="811569"/>
              <a:ext cx="2602908" cy="3250322"/>
            </a:xfrm>
            <a:prstGeom prst="roundRect">
              <a:avLst>
                <a:gd name="adj" fmla="val 1594"/>
              </a:avLst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/>
            </a:p>
          </p:txBody>
        </p:sp>
        <p:sp>
          <p:nvSpPr>
            <p:cNvPr id="75" name="Rectangle à coins arrondis 74"/>
            <p:cNvSpPr/>
            <p:nvPr/>
          </p:nvSpPr>
          <p:spPr>
            <a:xfrm>
              <a:off x="5569562" y="1259646"/>
              <a:ext cx="2257145" cy="2627676"/>
            </a:xfrm>
            <a:prstGeom prst="roundRect">
              <a:avLst>
                <a:gd name="adj" fmla="val 2171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Almiro Ferreira da Silva Junior</a:t>
              </a:r>
            </a:p>
            <a:p>
              <a:r>
                <a:rPr lang="pt-BR" sz="1200" dirty="0" err="1" smtClean="0">
                  <a:solidFill>
                    <a:schemeClr val="tx1"/>
                  </a:solidFill>
                </a:rPr>
                <a:t>Antonio</a:t>
              </a:r>
              <a:r>
                <a:rPr lang="pt-BR" sz="1200" dirty="0" smtClean="0">
                  <a:solidFill>
                    <a:schemeClr val="tx1"/>
                  </a:solidFill>
                </a:rPr>
                <a:t> Marcos Nogueira</a:t>
              </a:r>
            </a:p>
            <a:p>
              <a:r>
                <a:rPr lang="pt-BR" sz="1200" dirty="0" smtClean="0">
                  <a:solidFill>
                    <a:schemeClr val="tx1"/>
                  </a:solidFill>
                </a:rPr>
                <a:t>Bruna Ferreira Torres</a:t>
              </a:r>
            </a:p>
            <a:p>
              <a:r>
                <a:rPr lang="pt-BR" sz="1200" dirty="0" smtClean="0">
                  <a:solidFill>
                    <a:schemeClr val="tx1"/>
                  </a:solidFill>
                </a:rPr>
                <a:t>Claudio da Silva Gomes</a:t>
              </a:r>
            </a:p>
            <a:p>
              <a:r>
                <a:rPr lang="pt-BR" sz="1200" dirty="0" smtClean="0">
                  <a:solidFill>
                    <a:schemeClr val="tx1"/>
                  </a:solidFill>
                </a:rPr>
                <a:t>Cristiane Maria Ferreira</a:t>
              </a:r>
            </a:p>
            <a:p>
              <a:r>
                <a:rPr lang="pt-BR" sz="1200" dirty="0" smtClean="0">
                  <a:solidFill>
                    <a:schemeClr val="tx1"/>
                  </a:solidFill>
                </a:rPr>
                <a:t>Daiane Carvalho de Moraes</a:t>
              </a:r>
            </a:p>
            <a:p>
              <a:r>
                <a:rPr lang="pt-BR" sz="1200" dirty="0" err="1" smtClean="0">
                  <a:solidFill>
                    <a:schemeClr val="tx1"/>
                  </a:solidFill>
                </a:rPr>
                <a:t>Dejair</a:t>
              </a:r>
              <a:r>
                <a:rPr lang="pt-BR" sz="1200" dirty="0" smtClean="0">
                  <a:solidFill>
                    <a:schemeClr val="tx1"/>
                  </a:solidFill>
                </a:rPr>
                <a:t> Francisco</a:t>
              </a:r>
            </a:p>
            <a:p>
              <a:r>
                <a:rPr lang="pt-BR" sz="1200" dirty="0" smtClean="0">
                  <a:solidFill>
                    <a:schemeClr val="tx1"/>
                  </a:solidFill>
                </a:rPr>
                <a:t>Edson Neves da Silva</a:t>
              </a:r>
              <a:endParaRPr lang="pt-BR" sz="1200" dirty="0">
                <a:solidFill>
                  <a:schemeClr val="tx1"/>
                </a:solidFill>
              </a:endParaRPr>
            </a:p>
            <a:p>
              <a:r>
                <a:rPr lang="pt-BR" sz="1200" dirty="0" smtClean="0">
                  <a:solidFill>
                    <a:schemeClr val="tx1"/>
                  </a:solidFill>
                </a:rPr>
                <a:t>Eduardo Alves Coelho</a:t>
              </a:r>
            </a:p>
            <a:p>
              <a:r>
                <a:rPr lang="pt-BR" sz="1200" dirty="0" smtClean="0">
                  <a:solidFill>
                    <a:schemeClr val="tx1"/>
                  </a:solidFill>
                </a:rPr>
                <a:t>Edvaldo Nascimento dos Santos</a:t>
              </a:r>
            </a:p>
            <a:p>
              <a:r>
                <a:rPr lang="pt-BR" sz="1200" dirty="0" smtClean="0">
                  <a:solidFill>
                    <a:schemeClr val="tx1"/>
                  </a:solidFill>
                </a:rPr>
                <a:t>Fabio </a:t>
              </a:r>
              <a:r>
                <a:rPr lang="pt-BR" sz="1200" dirty="0" err="1" smtClean="0">
                  <a:solidFill>
                    <a:schemeClr val="tx1"/>
                  </a:solidFill>
                </a:rPr>
                <a:t>Bigai</a:t>
              </a:r>
              <a:endParaRPr lang="pt-BR" sz="1200" dirty="0" smtClean="0">
                <a:solidFill>
                  <a:schemeClr val="tx1"/>
                </a:solidFill>
              </a:endParaRPr>
            </a:p>
            <a:p>
              <a:r>
                <a:rPr lang="pt-BR" sz="1200" dirty="0" err="1" smtClean="0">
                  <a:solidFill>
                    <a:schemeClr val="tx1"/>
                  </a:solidFill>
                </a:rPr>
                <a:t>Gildo</a:t>
              </a:r>
              <a:r>
                <a:rPr lang="pt-BR" sz="1200" dirty="0" smtClean="0">
                  <a:solidFill>
                    <a:schemeClr val="tx1"/>
                  </a:solidFill>
                </a:rPr>
                <a:t> Rodrigues dos Santos</a:t>
              </a:r>
            </a:p>
            <a:p>
              <a:r>
                <a:rPr lang="pt-BR" sz="1200" dirty="0" err="1" smtClean="0">
                  <a:solidFill>
                    <a:schemeClr val="tx1"/>
                  </a:solidFill>
                </a:rPr>
                <a:t>Heliodoro</a:t>
              </a:r>
              <a:r>
                <a:rPr lang="pt-BR" sz="1200" dirty="0" smtClean="0">
                  <a:solidFill>
                    <a:schemeClr val="tx1"/>
                  </a:solidFill>
                </a:rPr>
                <a:t> de Lima Nascimento</a:t>
              </a:r>
            </a:p>
            <a:p>
              <a:r>
                <a:rPr lang="pt-BR" sz="1200" dirty="0" err="1" smtClean="0">
                  <a:solidFill>
                    <a:schemeClr val="tx1"/>
                  </a:solidFill>
                </a:rPr>
                <a:t>Ilaneuton</a:t>
              </a:r>
              <a:r>
                <a:rPr lang="pt-BR" sz="1200" dirty="0" smtClean="0">
                  <a:solidFill>
                    <a:schemeClr val="tx1"/>
                  </a:solidFill>
                </a:rPr>
                <a:t> Alves Pereira</a:t>
              </a:r>
            </a:p>
          </p:txBody>
        </p:sp>
      </p:grpSp>
      <p:sp>
        <p:nvSpPr>
          <p:cNvPr id="82" name="ZoneTexte 81"/>
          <p:cNvSpPr txBox="1"/>
          <p:nvPr/>
        </p:nvSpPr>
        <p:spPr>
          <a:xfrm>
            <a:off x="4809146" y="1510965"/>
            <a:ext cx="1644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Representantes</a:t>
            </a:r>
            <a:endParaRPr lang="pt-BR" dirty="0"/>
          </a:p>
        </p:txBody>
      </p:sp>
      <p:pic>
        <p:nvPicPr>
          <p:cNvPr id="83" name="Picture 2" descr="http://arena/apps/kurzy2/padrao/imagens/fechar.png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900" y="1299124"/>
            <a:ext cx="35242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4" name="Groupe 83"/>
          <p:cNvGrpSpPr/>
          <p:nvPr/>
        </p:nvGrpSpPr>
        <p:grpSpPr>
          <a:xfrm>
            <a:off x="7065266" y="1900685"/>
            <a:ext cx="136331" cy="2633859"/>
            <a:chOff x="10322600" y="1007680"/>
            <a:chExt cx="136331" cy="5494746"/>
          </a:xfrm>
        </p:grpSpPr>
        <p:sp>
          <p:nvSpPr>
            <p:cNvPr id="85" name="Rectangle 84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10325308" y="1007680"/>
              <a:ext cx="133623" cy="2610513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88488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Fechamento de súmulas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69" name="Image 6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81" name="Image 8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76" name="Groupe 75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77" name="Groupe 76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8" name="ZoneTexte 137">
                <a:hlinkClick r:id="rId8" action="ppaction://hlinksldjump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9" name="Groupe 138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3" name="Ellipse 142">
                  <a:hlinkClick r:id="rId8" action="ppaction://hlinksldjump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4" name="Image 143">
                  <a:hlinkClick r:id="rId8" action="ppaction://hlinksldjump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78" name="Groupe 77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79" name="ZoneTexte 78">
                <a:hlinkClick r:id="rId10" action="ppaction://hlinksldjump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80" name="Groupe 79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88" name="Ellipse 87">
                  <a:hlinkClick r:id="rId10" action="ppaction://hlinksldjump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29" name="Image 128">
                  <a:hlinkClick r:id="rId10" action="ppaction://hlinksldjump"/>
                </p:cNvPr>
                <p:cNvPicPr>
                  <a:picLocks noChangeAspect="1"/>
                </p:cNvPicPr>
                <p:nvPr/>
              </p:nvPicPr>
              <p:blipFill rotWithShape="1"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45" name="Rectangle 144"/>
          <p:cNvSpPr/>
          <p:nvPr/>
        </p:nvSpPr>
        <p:spPr>
          <a:xfrm>
            <a:off x="2716190" y="1191579"/>
            <a:ext cx="6759621" cy="27391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grpSp>
        <p:nvGrpSpPr>
          <p:cNvPr id="156" name="Groupe 155"/>
          <p:cNvGrpSpPr/>
          <p:nvPr/>
        </p:nvGrpSpPr>
        <p:grpSpPr>
          <a:xfrm>
            <a:off x="2867917" y="1838194"/>
            <a:ext cx="3765541" cy="549609"/>
            <a:chOff x="3432346" y="839972"/>
            <a:chExt cx="3765541" cy="549609"/>
          </a:xfrm>
        </p:grpSpPr>
        <p:sp>
          <p:nvSpPr>
            <p:cNvPr id="157" name="ZoneTexte 156"/>
            <p:cNvSpPr txBox="1"/>
            <p:nvPr/>
          </p:nvSpPr>
          <p:spPr>
            <a:xfrm>
              <a:off x="3432348" y="839972"/>
              <a:ext cx="55637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Atleta</a:t>
              </a:r>
              <a:endParaRPr lang="pt-BR" sz="1200" dirty="0"/>
            </a:p>
          </p:txBody>
        </p:sp>
        <p:sp>
          <p:nvSpPr>
            <p:cNvPr id="158" name="Rectangle à coins arrondis 157"/>
            <p:cNvSpPr/>
            <p:nvPr/>
          </p:nvSpPr>
          <p:spPr>
            <a:xfrm>
              <a:off x="3432346" y="1101581"/>
              <a:ext cx="376554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 atleta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59" name="Organigramme : Fusion 158"/>
            <p:cNvSpPr/>
            <p:nvPr/>
          </p:nvSpPr>
          <p:spPr>
            <a:xfrm>
              <a:off x="7035888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8" name="Rectangle 7"/>
          <p:cNvSpPr/>
          <p:nvPr/>
        </p:nvSpPr>
        <p:spPr>
          <a:xfrm>
            <a:off x="2716189" y="799062"/>
            <a:ext cx="6759622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4" name="Groupe 173"/>
          <p:cNvGrpSpPr/>
          <p:nvPr/>
        </p:nvGrpSpPr>
        <p:grpSpPr>
          <a:xfrm>
            <a:off x="2867147" y="2461438"/>
            <a:ext cx="6067336" cy="1265582"/>
            <a:chOff x="8143821" y="842793"/>
            <a:chExt cx="2160000" cy="1265582"/>
          </a:xfrm>
        </p:grpSpPr>
        <p:sp>
          <p:nvSpPr>
            <p:cNvPr id="175" name="ZoneTexte 174"/>
            <p:cNvSpPr txBox="1"/>
            <p:nvPr/>
          </p:nvSpPr>
          <p:spPr>
            <a:xfrm>
              <a:off x="8143823" y="842793"/>
              <a:ext cx="4430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Gols cadastrados</a:t>
              </a:r>
              <a:endParaRPr lang="pt-BR" sz="1200" dirty="0"/>
            </a:p>
          </p:txBody>
        </p:sp>
        <p:sp>
          <p:nvSpPr>
            <p:cNvPr id="176" name="Rectangle à coins arrondis 175"/>
            <p:cNvSpPr/>
            <p:nvPr/>
          </p:nvSpPr>
          <p:spPr>
            <a:xfrm>
              <a:off x="8143821" y="1104403"/>
              <a:ext cx="2160000" cy="1003972"/>
            </a:xfrm>
            <a:prstGeom prst="roundRect">
              <a:avLst>
                <a:gd name="adj" fmla="val 3724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1" name="Ellipse 180"/>
          <p:cNvSpPr/>
          <p:nvPr/>
        </p:nvSpPr>
        <p:spPr>
          <a:xfrm>
            <a:off x="9061147" y="2734490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182" name="Image 181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9062683" y="2784993"/>
            <a:ext cx="275447" cy="188706"/>
          </a:xfrm>
          <a:prstGeom prst="rect">
            <a:avLst/>
          </a:prstGeom>
        </p:spPr>
      </p:pic>
      <p:sp>
        <p:nvSpPr>
          <p:cNvPr id="7" name="Rectangle 6">
            <a:hlinkClick r:id="rId12" action="ppaction://hlinksldjump"/>
          </p:cNvPr>
          <p:cNvSpPr/>
          <p:nvPr/>
        </p:nvSpPr>
        <p:spPr>
          <a:xfrm>
            <a:off x="2716189" y="798948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6" name="Rectangle 185">
            <a:hlinkClick r:id="rId13" action="ppaction://hlinksldjump"/>
          </p:cNvPr>
          <p:cNvSpPr/>
          <p:nvPr/>
        </p:nvSpPr>
        <p:spPr>
          <a:xfrm>
            <a:off x="3796188" y="798215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Principal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4876188" y="798991"/>
            <a:ext cx="1080000" cy="39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Gols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88" name="Rectangle 187">
            <a:hlinkClick r:id="rId14" action="ppaction://hlinksldjump"/>
          </p:cNvPr>
          <p:cNvSpPr/>
          <p:nvPr/>
        </p:nvSpPr>
        <p:spPr>
          <a:xfrm>
            <a:off x="5956187" y="797312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Substituições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9" name="Rectangle 188">
            <a:hlinkClick r:id="rId15" action="ppaction://hlinksldjump"/>
          </p:cNvPr>
          <p:cNvSpPr/>
          <p:nvPr/>
        </p:nvSpPr>
        <p:spPr>
          <a:xfrm>
            <a:off x="7029879" y="798991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Cartões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2" name="Ellipse 81"/>
          <p:cNvSpPr/>
          <p:nvPr/>
        </p:nvSpPr>
        <p:spPr>
          <a:xfrm>
            <a:off x="7651643" y="2105793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83" name="Image 82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86" t="-3282"/>
          <a:stretch/>
        </p:blipFill>
        <p:spPr>
          <a:xfrm>
            <a:off x="7656912" y="2145686"/>
            <a:ext cx="277462" cy="183614"/>
          </a:xfrm>
          <a:prstGeom prst="rect">
            <a:avLst/>
          </a:prstGeom>
        </p:spPr>
      </p:pic>
      <p:grpSp>
        <p:nvGrpSpPr>
          <p:cNvPr id="95" name="Groupe 94"/>
          <p:cNvGrpSpPr/>
          <p:nvPr/>
        </p:nvGrpSpPr>
        <p:grpSpPr>
          <a:xfrm>
            <a:off x="2865390" y="1220693"/>
            <a:ext cx="3765541" cy="549609"/>
            <a:chOff x="3432346" y="839972"/>
            <a:chExt cx="3765541" cy="549609"/>
          </a:xfrm>
        </p:grpSpPr>
        <p:sp>
          <p:nvSpPr>
            <p:cNvPr id="96" name="ZoneTexte 95"/>
            <p:cNvSpPr txBox="1"/>
            <p:nvPr/>
          </p:nvSpPr>
          <p:spPr>
            <a:xfrm>
              <a:off x="3432348" y="839972"/>
              <a:ext cx="6104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Equipe</a:t>
              </a:r>
              <a:endParaRPr lang="pt-BR" sz="1200" dirty="0"/>
            </a:p>
          </p:txBody>
        </p:sp>
        <p:sp>
          <p:nvSpPr>
            <p:cNvPr id="97" name="Rectangle à coins arrondis 96"/>
            <p:cNvSpPr/>
            <p:nvPr/>
          </p:nvSpPr>
          <p:spPr>
            <a:xfrm>
              <a:off x="3432346" y="1101581"/>
              <a:ext cx="376554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uma equipe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98" name="Organigramme : Fusion 97"/>
            <p:cNvSpPr/>
            <p:nvPr/>
          </p:nvSpPr>
          <p:spPr>
            <a:xfrm>
              <a:off x="7035888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99" name="Groupe 98"/>
          <p:cNvGrpSpPr/>
          <p:nvPr/>
        </p:nvGrpSpPr>
        <p:grpSpPr>
          <a:xfrm>
            <a:off x="6785185" y="1837378"/>
            <a:ext cx="720000" cy="549609"/>
            <a:chOff x="3432347" y="839972"/>
            <a:chExt cx="720000" cy="549609"/>
          </a:xfrm>
        </p:grpSpPr>
        <p:sp>
          <p:nvSpPr>
            <p:cNvPr id="100" name="ZoneTexte 99"/>
            <p:cNvSpPr txBox="1"/>
            <p:nvPr/>
          </p:nvSpPr>
          <p:spPr>
            <a:xfrm>
              <a:off x="3432348" y="839972"/>
              <a:ext cx="486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Hora</a:t>
              </a:r>
              <a:endParaRPr lang="pt-BR" sz="1200" dirty="0"/>
            </a:p>
          </p:txBody>
        </p:sp>
        <p:sp>
          <p:nvSpPr>
            <p:cNvPr id="101" name="Rectangle à coins arrondis 100"/>
            <p:cNvSpPr/>
            <p:nvPr/>
          </p:nvSpPr>
          <p:spPr>
            <a:xfrm>
              <a:off x="3432347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10:00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494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Fechamento de súmulas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69" name="Image 6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81" name="Image 8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76" name="Groupe 75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77" name="Groupe 76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8" name="ZoneTexte 137">
                <a:hlinkClick r:id="rId8" action="ppaction://hlinksldjump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9" name="Groupe 138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3" name="Ellipse 142">
                  <a:hlinkClick r:id="rId8" action="ppaction://hlinksldjump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4" name="Image 143">
                  <a:hlinkClick r:id="rId8" action="ppaction://hlinksldjump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78" name="Groupe 77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79" name="ZoneTexte 78">
                <a:hlinkClick r:id="rId10" action="ppaction://hlinksldjump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80" name="Groupe 79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88" name="Ellipse 87">
                  <a:hlinkClick r:id="rId10" action="ppaction://hlinksldjump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29" name="Image 128">
                  <a:hlinkClick r:id="rId10" action="ppaction://hlinksldjump"/>
                </p:cNvPr>
                <p:cNvPicPr>
                  <a:picLocks noChangeAspect="1"/>
                </p:cNvPicPr>
                <p:nvPr/>
              </p:nvPicPr>
              <p:blipFill rotWithShape="1"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45" name="Rectangle 144"/>
          <p:cNvSpPr/>
          <p:nvPr/>
        </p:nvSpPr>
        <p:spPr>
          <a:xfrm>
            <a:off x="2716190" y="1191579"/>
            <a:ext cx="6759621" cy="27391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grpSp>
        <p:nvGrpSpPr>
          <p:cNvPr id="156" name="Groupe 155"/>
          <p:cNvGrpSpPr/>
          <p:nvPr/>
        </p:nvGrpSpPr>
        <p:grpSpPr>
          <a:xfrm>
            <a:off x="2867918" y="1838194"/>
            <a:ext cx="3088270" cy="549609"/>
            <a:chOff x="3432347" y="839972"/>
            <a:chExt cx="3088270" cy="549609"/>
          </a:xfrm>
        </p:grpSpPr>
        <p:sp>
          <p:nvSpPr>
            <p:cNvPr id="157" name="ZoneTexte 156"/>
            <p:cNvSpPr txBox="1"/>
            <p:nvPr/>
          </p:nvSpPr>
          <p:spPr>
            <a:xfrm>
              <a:off x="3432348" y="839972"/>
              <a:ext cx="11142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Atleta que saiu</a:t>
              </a:r>
              <a:endParaRPr lang="pt-BR" sz="1200" dirty="0"/>
            </a:p>
          </p:txBody>
        </p:sp>
        <p:sp>
          <p:nvSpPr>
            <p:cNvPr id="158" name="Rectangle à coins arrondis 157"/>
            <p:cNvSpPr/>
            <p:nvPr/>
          </p:nvSpPr>
          <p:spPr>
            <a:xfrm>
              <a:off x="3432347" y="1101581"/>
              <a:ext cx="308827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 atleta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59" name="Organigramme : Fusion 158"/>
            <p:cNvSpPr/>
            <p:nvPr/>
          </p:nvSpPr>
          <p:spPr>
            <a:xfrm>
              <a:off x="6357244" y="1194037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8" name="Rectangle 7"/>
          <p:cNvSpPr/>
          <p:nvPr/>
        </p:nvSpPr>
        <p:spPr>
          <a:xfrm>
            <a:off x="2716189" y="799062"/>
            <a:ext cx="6759622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4" name="Groupe 173"/>
          <p:cNvGrpSpPr/>
          <p:nvPr/>
        </p:nvGrpSpPr>
        <p:grpSpPr>
          <a:xfrm>
            <a:off x="2867147" y="2461438"/>
            <a:ext cx="6067336" cy="1265582"/>
            <a:chOff x="8143821" y="842793"/>
            <a:chExt cx="2160000" cy="1265582"/>
          </a:xfrm>
        </p:grpSpPr>
        <p:sp>
          <p:nvSpPr>
            <p:cNvPr id="175" name="ZoneTexte 174"/>
            <p:cNvSpPr txBox="1"/>
            <p:nvPr/>
          </p:nvSpPr>
          <p:spPr>
            <a:xfrm>
              <a:off x="8143823" y="842793"/>
              <a:ext cx="63630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Substituições cadastradas</a:t>
              </a:r>
              <a:endParaRPr lang="pt-BR" sz="1200" dirty="0"/>
            </a:p>
          </p:txBody>
        </p:sp>
        <p:sp>
          <p:nvSpPr>
            <p:cNvPr id="176" name="Rectangle à coins arrondis 175"/>
            <p:cNvSpPr/>
            <p:nvPr/>
          </p:nvSpPr>
          <p:spPr>
            <a:xfrm>
              <a:off x="8143821" y="1104403"/>
              <a:ext cx="2160000" cy="1003972"/>
            </a:xfrm>
            <a:prstGeom prst="roundRect">
              <a:avLst>
                <a:gd name="adj" fmla="val 3724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1" name="Ellipse 180"/>
          <p:cNvSpPr/>
          <p:nvPr/>
        </p:nvSpPr>
        <p:spPr>
          <a:xfrm>
            <a:off x="9061147" y="2734490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182" name="Image 181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9062683" y="2784993"/>
            <a:ext cx="275447" cy="188706"/>
          </a:xfrm>
          <a:prstGeom prst="rect">
            <a:avLst/>
          </a:prstGeom>
        </p:spPr>
      </p:pic>
      <p:sp>
        <p:nvSpPr>
          <p:cNvPr id="7" name="Rectangle 6">
            <a:hlinkClick r:id="rId12" action="ppaction://hlinksldjump"/>
          </p:cNvPr>
          <p:cNvSpPr/>
          <p:nvPr/>
        </p:nvSpPr>
        <p:spPr>
          <a:xfrm>
            <a:off x="2716189" y="798948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6" name="Rectangle 185">
            <a:hlinkClick r:id="rId13" action="ppaction://hlinksldjump"/>
          </p:cNvPr>
          <p:cNvSpPr/>
          <p:nvPr/>
        </p:nvSpPr>
        <p:spPr>
          <a:xfrm>
            <a:off x="3796188" y="798215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Principal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7" name="Rectangle 186">
            <a:hlinkClick r:id="rId14" action="ppaction://hlinksldjump"/>
          </p:cNvPr>
          <p:cNvSpPr/>
          <p:nvPr/>
        </p:nvSpPr>
        <p:spPr>
          <a:xfrm>
            <a:off x="4876188" y="798991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Gols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5956187" y="797312"/>
            <a:ext cx="1080000" cy="39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Substituições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89" name="Rectangle 188">
            <a:hlinkClick r:id="rId15" action="ppaction://hlinksldjump"/>
          </p:cNvPr>
          <p:cNvSpPr/>
          <p:nvPr/>
        </p:nvSpPr>
        <p:spPr>
          <a:xfrm>
            <a:off x="7029879" y="798991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Cartões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2" name="Ellipse 81"/>
          <p:cNvSpPr/>
          <p:nvPr/>
        </p:nvSpPr>
        <p:spPr>
          <a:xfrm>
            <a:off x="7646589" y="1488276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83" name="Image 82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86" t="-3282"/>
          <a:stretch/>
        </p:blipFill>
        <p:spPr>
          <a:xfrm>
            <a:off x="7651858" y="1528169"/>
            <a:ext cx="277462" cy="183614"/>
          </a:xfrm>
          <a:prstGeom prst="rect">
            <a:avLst/>
          </a:prstGeom>
        </p:spPr>
      </p:pic>
      <p:grpSp>
        <p:nvGrpSpPr>
          <p:cNvPr id="95" name="Groupe 94"/>
          <p:cNvGrpSpPr/>
          <p:nvPr/>
        </p:nvGrpSpPr>
        <p:grpSpPr>
          <a:xfrm>
            <a:off x="2865390" y="1220693"/>
            <a:ext cx="3765541" cy="549609"/>
            <a:chOff x="3432346" y="839972"/>
            <a:chExt cx="3765541" cy="549609"/>
          </a:xfrm>
        </p:grpSpPr>
        <p:sp>
          <p:nvSpPr>
            <p:cNvPr id="96" name="ZoneTexte 95"/>
            <p:cNvSpPr txBox="1"/>
            <p:nvPr/>
          </p:nvSpPr>
          <p:spPr>
            <a:xfrm>
              <a:off x="3432348" y="839972"/>
              <a:ext cx="6104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Equipe</a:t>
              </a:r>
              <a:endParaRPr lang="pt-BR" sz="1200" dirty="0"/>
            </a:p>
          </p:txBody>
        </p:sp>
        <p:sp>
          <p:nvSpPr>
            <p:cNvPr id="97" name="Rectangle à coins arrondis 96"/>
            <p:cNvSpPr/>
            <p:nvPr/>
          </p:nvSpPr>
          <p:spPr>
            <a:xfrm>
              <a:off x="3432346" y="1101581"/>
              <a:ext cx="376554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uma equipe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98" name="Organigramme : Fusion 97"/>
            <p:cNvSpPr/>
            <p:nvPr/>
          </p:nvSpPr>
          <p:spPr>
            <a:xfrm>
              <a:off x="7035888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99" name="Groupe 98"/>
          <p:cNvGrpSpPr/>
          <p:nvPr/>
        </p:nvGrpSpPr>
        <p:grpSpPr>
          <a:xfrm>
            <a:off x="6780131" y="1219861"/>
            <a:ext cx="720000" cy="549609"/>
            <a:chOff x="3432347" y="839972"/>
            <a:chExt cx="720000" cy="549609"/>
          </a:xfrm>
        </p:grpSpPr>
        <p:sp>
          <p:nvSpPr>
            <p:cNvPr id="100" name="ZoneTexte 99"/>
            <p:cNvSpPr txBox="1"/>
            <p:nvPr/>
          </p:nvSpPr>
          <p:spPr>
            <a:xfrm>
              <a:off x="3432348" y="839972"/>
              <a:ext cx="486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Hora</a:t>
              </a:r>
              <a:endParaRPr lang="pt-BR" sz="1200" dirty="0"/>
            </a:p>
          </p:txBody>
        </p:sp>
        <p:sp>
          <p:nvSpPr>
            <p:cNvPr id="101" name="Rectangle à coins arrondis 100"/>
            <p:cNvSpPr/>
            <p:nvPr/>
          </p:nvSpPr>
          <p:spPr>
            <a:xfrm>
              <a:off x="3432347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10:00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Groupe 45"/>
          <p:cNvGrpSpPr/>
          <p:nvPr/>
        </p:nvGrpSpPr>
        <p:grpSpPr>
          <a:xfrm>
            <a:off x="6147139" y="1844047"/>
            <a:ext cx="3088270" cy="549609"/>
            <a:chOff x="3432347" y="839972"/>
            <a:chExt cx="3088270" cy="549609"/>
          </a:xfrm>
        </p:grpSpPr>
        <p:sp>
          <p:nvSpPr>
            <p:cNvPr id="47" name="ZoneTexte 46"/>
            <p:cNvSpPr txBox="1"/>
            <p:nvPr/>
          </p:nvSpPr>
          <p:spPr>
            <a:xfrm>
              <a:off x="3432348" y="839972"/>
              <a:ext cx="128342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Atleta que entrou</a:t>
              </a:r>
              <a:endParaRPr lang="pt-BR" sz="1200" dirty="0"/>
            </a:p>
          </p:txBody>
        </p:sp>
        <p:sp>
          <p:nvSpPr>
            <p:cNvPr id="48" name="Rectangle à coins arrondis 47"/>
            <p:cNvSpPr/>
            <p:nvPr/>
          </p:nvSpPr>
          <p:spPr>
            <a:xfrm>
              <a:off x="3432347" y="1101581"/>
              <a:ext cx="308827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 atleta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49" name="Organigramme : Fusion 48"/>
            <p:cNvSpPr/>
            <p:nvPr/>
          </p:nvSpPr>
          <p:spPr>
            <a:xfrm>
              <a:off x="6357244" y="1194037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44901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Fechamento de súmulas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69" name="Image 6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81" name="Image 8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76" name="Groupe 75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77" name="Groupe 76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8" name="ZoneTexte 137">
                <a:hlinkClick r:id="rId8" action="ppaction://hlinksldjump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9" name="Groupe 138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3" name="Ellipse 142">
                  <a:hlinkClick r:id="rId8" action="ppaction://hlinksldjump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4" name="Image 143">
                  <a:hlinkClick r:id="rId8" action="ppaction://hlinksldjump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78" name="Groupe 77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79" name="ZoneTexte 78">
                <a:hlinkClick r:id="rId10" action="ppaction://hlinksldjump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80" name="Groupe 79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88" name="Ellipse 87">
                  <a:hlinkClick r:id="rId10" action="ppaction://hlinksldjump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29" name="Image 128">
                  <a:hlinkClick r:id="rId10" action="ppaction://hlinksldjump"/>
                </p:cNvPr>
                <p:cNvPicPr>
                  <a:picLocks noChangeAspect="1"/>
                </p:cNvPicPr>
                <p:nvPr/>
              </p:nvPicPr>
              <p:blipFill rotWithShape="1"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145" name="Rectangle 144"/>
          <p:cNvSpPr/>
          <p:nvPr/>
        </p:nvSpPr>
        <p:spPr>
          <a:xfrm>
            <a:off x="2716190" y="1191579"/>
            <a:ext cx="6759621" cy="37233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grpSp>
        <p:nvGrpSpPr>
          <p:cNvPr id="156" name="Groupe 155"/>
          <p:cNvGrpSpPr/>
          <p:nvPr/>
        </p:nvGrpSpPr>
        <p:grpSpPr>
          <a:xfrm>
            <a:off x="2867917" y="1838194"/>
            <a:ext cx="3765541" cy="549609"/>
            <a:chOff x="3432346" y="839972"/>
            <a:chExt cx="3765541" cy="549609"/>
          </a:xfrm>
        </p:grpSpPr>
        <p:sp>
          <p:nvSpPr>
            <p:cNvPr id="157" name="ZoneTexte 156"/>
            <p:cNvSpPr txBox="1"/>
            <p:nvPr/>
          </p:nvSpPr>
          <p:spPr>
            <a:xfrm>
              <a:off x="3432348" y="839972"/>
              <a:ext cx="11723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Atleta/dirigente</a:t>
              </a:r>
              <a:endParaRPr lang="pt-BR" sz="1200" dirty="0"/>
            </a:p>
          </p:txBody>
        </p:sp>
        <p:sp>
          <p:nvSpPr>
            <p:cNvPr id="158" name="Rectangle à coins arrondis 157"/>
            <p:cNvSpPr/>
            <p:nvPr/>
          </p:nvSpPr>
          <p:spPr>
            <a:xfrm>
              <a:off x="3432346" y="1101581"/>
              <a:ext cx="376554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 atleta/dirigente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59" name="Organigramme : Fusion 158"/>
            <p:cNvSpPr/>
            <p:nvPr/>
          </p:nvSpPr>
          <p:spPr>
            <a:xfrm>
              <a:off x="7035888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8" name="Rectangle 7"/>
          <p:cNvSpPr/>
          <p:nvPr/>
        </p:nvSpPr>
        <p:spPr>
          <a:xfrm>
            <a:off x="2716189" y="799062"/>
            <a:ext cx="6759622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4" name="Groupe 173"/>
          <p:cNvGrpSpPr/>
          <p:nvPr/>
        </p:nvGrpSpPr>
        <p:grpSpPr>
          <a:xfrm>
            <a:off x="2855033" y="3490138"/>
            <a:ext cx="6067336" cy="1265582"/>
            <a:chOff x="8143821" y="842793"/>
            <a:chExt cx="2160000" cy="1265582"/>
          </a:xfrm>
        </p:grpSpPr>
        <p:sp>
          <p:nvSpPr>
            <p:cNvPr id="175" name="ZoneTexte 174"/>
            <p:cNvSpPr txBox="1"/>
            <p:nvPr/>
          </p:nvSpPr>
          <p:spPr>
            <a:xfrm>
              <a:off x="8143823" y="842793"/>
              <a:ext cx="51500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Cartões cadastrados</a:t>
              </a:r>
              <a:endParaRPr lang="pt-BR" sz="1200" dirty="0"/>
            </a:p>
          </p:txBody>
        </p:sp>
        <p:sp>
          <p:nvSpPr>
            <p:cNvPr id="176" name="Rectangle à coins arrondis 175"/>
            <p:cNvSpPr/>
            <p:nvPr/>
          </p:nvSpPr>
          <p:spPr>
            <a:xfrm>
              <a:off x="8143821" y="1104403"/>
              <a:ext cx="2160000" cy="1003972"/>
            </a:xfrm>
            <a:prstGeom prst="roundRect">
              <a:avLst>
                <a:gd name="adj" fmla="val 3724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1" name="Ellipse 180"/>
          <p:cNvSpPr/>
          <p:nvPr/>
        </p:nvSpPr>
        <p:spPr>
          <a:xfrm>
            <a:off x="9049033" y="3763190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182" name="Image 181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55" t="-6149" b="1"/>
          <a:stretch/>
        </p:blipFill>
        <p:spPr>
          <a:xfrm>
            <a:off x="9050569" y="3813693"/>
            <a:ext cx="275447" cy="188706"/>
          </a:xfrm>
          <a:prstGeom prst="rect">
            <a:avLst/>
          </a:prstGeom>
        </p:spPr>
      </p:pic>
      <p:sp>
        <p:nvSpPr>
          <p:cNvPr id="7" name="Rectangle 6">
            <a:hlinkClick r:id="rId12" action="ppaction://hlinksldjump"/>
          </p:cNvPr>
          <p:cNvSpPr/>
          <p:nvPr/>
        </p:nvSpPr>
        <p:spPr>
          <a:xfrm>
            <a:off x="2716189" y="798948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6" name="Rectangle 185">
            <a:hlinkClick r:id="rId13" action="ppaction://hlinksldjump"/>
          </p:cNvPr>
          <p:cNvSpPr/>
          <p:nvPr/>
        </p:nvSpPr>
        <p:spPr>
          <a:xfrm>
            <a:off x="3796188" y="798215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Principal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7" name="Rectangle 186">
            <a:hlinkClick r:id="rId14" action="ppaction://hlinksldjump"/>
          </p:cNvPr>
          <p:cNvSpPr/>
          <p:nvPr/>
        </p:nvSpPr>
        <p:spPr>
          <a:xfrm>
            <a:off x="4876188" y="798991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Gols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8" name="Rectangle 187">
            <a:hlinkClick r:id="rId15" action="ppaction://hlinksldjump"/>
          </p:cNvPr>
          <p:cNvSpPr/>
          <p:nvPr/>
        </p:nvSpPr>
        <p:spPr>
          <a:xfrm>
            <a:off x="5956187" y="797312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Substituições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7029879" y="798991"/>
            <a:ext cx="1080000" cy="39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Cartões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82" name="Ellipse 81"/>
          <p:cNvSpPr/>
          <p:nvPr/>
        </p:nvSpPr>
        <p:spPr>
          <a:xfrm>
            <a:off x="9055943" y="3146388"/>
            <a:ext cx="288000" cy="288000"/>
          </a:xfrm>
          <a:prstGeom prst="ellipse">
            <a:avLst/>
          </a:prstGeom>
          <a:solidFill>
            <a:srgbClr val="39B3D7"/>
          </a:solidFill>
          <a:ln w="19050">
            <a:solidFill>
              <a:srgbClr val="269A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83" name="Image 82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86" t="-3282"/>
          <a:stretch/>
        </p:blipFill>
        <p:spPr>
          <a:xfrm>
            <a:off x="9061212" y="3186281"/>
            <a:ext cx="277462" cy="183614"/>
          </a:xfrm>
          <a:prstGeom prst="rect">
            <a:avLst/>
          </a:prstGeom>
        </p:spPr>
      </p:pic>
      <p:grpSp>
        <p:nvGrpSpPr>
          <p:cNvPr id="95" name="Groupe 94"/>
          <p:cNvGrpSpPr/>
          <p:nvPr/>
        </p:nvGrpSpPr>
        <p:grpSpPr>
          <a:xfrm>
            <a:off x="2865390" y="1220693"/>
            <a:ext cx="3765541" cy="549609"/>
            <a:chOff x="3432346" y="839972"/>
            <a:chExt cx="3765541" cy="549609"/>
          </a:xfrm>
        </p:grpSpPr>
        <p:sp>
          <p:nvSpPr>
            <p:cNvPr id="96" name="ZoneTexte 95"/>
            <p:cNvSpPr txBox="1"/>
            <p:nvPr/>
          </p:nvSpPr>
          <p:spPr>
            <a:xfrm>
              <a:off x="3432348" y="839972"/>
              <a:ext cx="61042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Equipe</a:t>
              </a:r>
              <a:endParaRPr lang="pt-BR" sz="1200" dirty="0"/>
            </a:p>
          </p:txBody>
        </p:sp>
        <p:sp>
          <p:nvSpPr>
            <p:cNvPr id="97" name="Rectangle à coins arrondis 96"/>
            <p:cNvSpPr/>
            <p:nvPr/>
          </p:nvSpPr>
          <p:spPr>
            <a:xfrm>
              <a:off x="3432346" y="1101581"/>
              <a:ext cx="376554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Selecione uma equipe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98" name="Organigramme : Fusion 97"/>
            <p:cNvSpPr/>
            <p:nvPr/>
          </p:nvSpPr>
          <p:spPr>
            <a:xfrm>
              <a:off x="7035888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99" name="Groupe 98"/>
          <p:cNvGrpSpPr/>
          <p:nvPr/>
        </p:nvGrpSpPr>
        <p:grpSpPr>
          <a:xfrm>
            <a:off x="8183672" y="1832605"/>
            <a:ext cx="720000" cy="549609"/>
            <a:chOff x="3432347" y="839972"/>
            <a:chExt cx="720000" cy="549609"/>
          </a:xfrm>
        </p:grpSpPr>
        <p:sp>
          <p:nvSpPr>
            <p:cNvPr id="100" name="ZoneTexte 99"/>
            <p:cNvSpPr txBox="1"/>
            <p:nvPr/>
          </p:nvSpPr>
          <p:spPr>
            <a:xfrm>
              <a:off x="3432348" y="839972"/>
              <a:ext cx="4860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Hora</a:t>
              </a:r>
              <a:endParaRPr lang="pt-BR" sz="1200" dirty="0"/>
            </a:p>
          </p:txBody>
        </p:sp>
        <p:sp>
          <p:nvSpPr>
            <p:cNvPr id="101" name="Rectangle à coins arrondis 100"/>
            <p:cNvSpPr/>
            <p:nvPr/>
          </p:nvSpPr>
          <p:spPr>
            <a:xfrm>
              <a:off x="3432347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10:00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46" name="Ellipse 45"/>
          <p:cNvSpPr/>
          <p:nvPr/>
        </p:nvSpPr>
        <p:spPr>
          <a:xfrm>
            <a:off x="6859513" y="2166052"/>
            <a:ext cx="144000" cy="144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ctangle à coins arrondis 1"/>
          <p:cNvSpPr/>
          <p:nvPr/>
        </p:nvSpPr>
        <p:spPr>
          <a:xfrm>
            <a:off x="7075599" y="2090332"/>
            <a:ext cx="216000" cy="288000"/>
          </a:xfrm>
          <a:prstGeom prst="roundRect">
            <a:avLst/>
          </a:prstGeom>
          <a:solidFill>
            <a:srgbClr val="FFFF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Ellipse 48"/>
          <p:cNvSpPr/>
          <p:nvPr/>
        </p:nvSpPr>
        <p:spPr>
          <a:xfrm>
            <a:off x="7488446" y="2169934"/>
            <a:ext cx="144000" cy="144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0" name="Rectangle à coins arrondis 49"/>
          <p:cNvSpPr/>
          <p:nvPr/>
        </p:nvSpPr>
        <p:spPr>
          <a:xfrm>
            <a:off x="7704532" y="2094214"/>
            <a:ext cx="216000" cy="288000"/>
          </a:xfrm>
          <a:prstGeom prst="roundRect">
            <a:avLst/>
          </a:prstGeom>
          <a:solidFill>
            <a:srgbClr val="FF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51" name="Groupe 50"/>
          <p:cNvGrpSpPr/>
          <p:nvPr/>
        </p:nvGrpSpPr>
        <p:grpSpPr>
          <a:xfrm>
            <a:off x="2855033" y="2452351"/>
            <a:ext cx="6067336" cy="948379"/>
            <a:chOff x="8143821" y="842793"/>
            <a:chExt cx="2160000" cy="948379"/>
          </a:xfrm>
        </p:grpSpPr>
        <p:sp>
          <p:nvSpPr>
            <p:cNvPr id="52" name="ZoneTexte 51"/>
            <p:cNvSpPr txBox="1"/>
            <p:nvPr/>
          </p:nvSpPr>
          <p:spPr>
            <a:xfrm>
              <a:off x="8143823" y="842793"/>
              <a:ext cx="3500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Observações</a:t>
              </a:r>
              <a:endParaRPr lang="pt-BR" sz="1200" dirty="0"/>
            </a:p>
          </p:txBody>
        </p:sp>
        <p:sp>
          <p:nvSpPr>
            <p:cNvPr id="53" name="Rectangle à coins arrondis 52"/>
            <p:cNvSpPr/>
            <p:nvPr/>
          </p:nvSpPr>
          <p:spPr>
            <a:xfrm>
              <a:off x="8143821" y="1104403"/>
              <a:ext cx="2160000" cy="686769"/>
            </a:xfrm>
            <a:prstGeom prst="roundRect">
              <a:avLst>
                <a:gd name="adj" fmla="val 10381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000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Relatório de gols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991609"/>
              </p:ext>
            </p:extLst>
          </p:nvPr>
        </p:nvGraphicFramePr>
        <p:xfrm>
          <a:off x="3595719" y="719666"/>
          <a:ext cx="5000562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490855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1960563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2549144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Gols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Atleta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01/01/2015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110" name="Groupe 109"/>
          <p:cNvGrpSpPr/>
          <p:nvPr/>
        </p:nvGrpSpPr>
        <p:grpSpPr>
          <a:xfrm>
            <a:off x="8596281" y="1021524"/>
            <a:ext cx="133623" cy="5480902"/>
            <a:chOff x="10321384" y="1021524"/>
            <a:chExt cx="133623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21384" y="1021524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87" name="Rectangle 86"/>
          <p:cNvSpPr/>
          <p:nvPr/>
        </p:nvSpPr>
        <p:spPr>
          <a:xfrm>
            <a:off x="3408460" y="119480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27/11/2015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88" name="Groupe 87"/>
          <p:cNvGrpSpPr/>
          <p:nvPr/>
        </p:nvGrpSpPr>
        <p:grpSpPr>
          <a:xfrm>
            <a:off x="4480812" y="75324"/>
            <a:ext cx="2539912" cy="369332"/>
            <a:chOff x="6591914" y="74480"/>
            <a:chExt cx="2539912" cy="369332"/>
          </a:xfrm>
        </p:grpSpPr>
        <p:grpSp>
          <p:nvGrpSpPr>
            <p:cNvPr id="114" name="Groupe 113"/>
            <p:cNvGrpSpPr/>
            <p:nvPr/>
          </p:nvGrpSpPr>
          <p:grpSpPr>
            <a:xfrm>
              <a:off x="6591914" y="74480"/>
              <a:ext cx="2539912" cy="369332"/>
              <a:chOff x="4043917" y="73230"/>
              <a:chExt cx="2539912" cy="369332"/>
            </a:xfrm>
          </p:grpSpPr>
          <p:grpSp>
            <p:nvGrpSpPr>
              <p:cNvPr id="117" name="Groupe 116"/>
              <p:cNvGrpSpPr/>
              <p:nvPr/>
            </p:nvGrpSpPr>
            <p:grpSpPr>
              <a:xfrm>
                <a:off x="5193969" y="73230"/>
                <a:ext cx="1389860" cy="369332"/>
                <a:chOff x="5193969" y="73230"/>
                <a:chExt cx="1389860" cy="369332"/>
              </a:xfrm>
            </p:grpSpPr>
            <p:sp>
              <p:nvSpPr>
                <p:cNvPr id="121" name="ZoneTexte 120"/>
                <p:cNvSpPr txBox="1"/>
                <p:nvPr/>
              </p:nvSpPr>
              <p:spPr>
                <a:xfrm>
                  <a:off x="5502892" y="73230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2" name="Ellipse 121"/>
                <p:cNvSpPr/>
                <p:nvPr/>
              </p:nvSpPr>
              <p:spPr>
                <a:xfrm>
                  <a:off x="5193969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18" name="Groupe 117"/>
              <p:cNvGrpSpPr/>
              <p:nvPr/>
            </p:nvGrpSpPr>
            <p:grpSpPr>
              <a:xfrm>
                <a:off x="4043917" y="73230"/>
                <a:ext cx="1070157" cy="369332"/>
                <a:chOff x="4043917" y="73230"/>
                <a:chExt cx="1070157" cy="369332"/>
              </a:xfrm>
            </p:grpSpPr>
            <p:sp>
              <p:nvSpPr>
                <p:cNvPr id="119" name="ZoneTexte 118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7612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Filtros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0" name="Ellipse 119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115" name="Image 11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116" name="Image 115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7789801" y="175605"/>
              <a:ext cx="240967" cy="1799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9668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Relatório de gols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/>
          </p:nvPr>
        </p:nvGraphicFramePr>
        <p:xfrm>
          <a:off x="3595719" y="719666"/>
          <a:ext cx="5000562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490855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1960563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2549144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Gols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Atleta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01/01/2015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29" name="Groupe 28"/>
          <p:cNvGrpSpPr/>
          <p:nvPr/>
        </p:nvGrpSpPr>
        <p:grpSpPr>
          <a:xfrm>
            <a:off x="4480812" y="75324"/>
            <a:ext cx="2539912" cy="369332"/>
            <a:chOff x="6591914" y="74480"/>
            <a:chExt cx="2539912" cy="369332"/>
          </a:xfrm>
        </p:grpSpPr>
        <p:grpSp>
          <p:nvGrpSpPr>
            <p:cNvPr id="67" name="Groupe 66"/>
            <p:cNvGrpSpPr/>
            <p:nvPr/>
          </p:nvGrpSpPr>
          <p:grpSpPr>
            <a:xfrm>
              <a:off x="6591914" y="74480"/>
              <a:ext cx="2539912" cy="369332"/>
              <a:chOff x="4043917" y="73230"/>
              <a:chExt cx="2539912" cy="369332"/>
            </a:xfrm>
          </p:grpSpPr>
          <p:grpSp>
            <p:nvGrpSpPr>
              <p:cNvPr id="68" name="Groupe 67"/>
              <p:cNvGrpSpPr/>
              <p:nvPr/>
            </p:nvGrpSpPr>
            <p:grpSpPr>
              <a:xfrm>
                <a:off x="5193969" y="73230"/>
                <a:ext cx="1389860" cy="369332"/>
                <a:chOff x="5193969" y="73230"/>
                <a:chExt cx="1389860" cy="369332"/>
              </a:xfrm>
            </p:grpSpPr>
            <p:sp>
              <p:nvSpPr>
                <p:cNvPr id="74" name="ZoneTexte 73"/>
                <p:cNvSpPr txBox="1"/>
                <p:nvPr/>
              </p:nvSpPr>
              <p:spPr>
                <a:xfrm>
                  <a:off x="5502892" y="73230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6" name="Ellipse 75"/>
                <p:cNvSpPr/>
                <p:nvPr/>
              </p:nvSpPr>
              <p:spPr>
                <a:xfrm>
                  <a:off x="5193969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69" name="Groupe 68"/>
              <p:cNvGrpSpPr/>
              <p:nvPr/>
            </p:nvGrpSpPr>
            <p:grpSpPr>
              <a:xfrm>
                <a:off x="4043917" y="73230"/>
                <a:ext cx="1070157" cy="369332"/>
                <a:chOff x="4043917" y="73230"/>
                <a:chExt cx="1070157" cy="369332"/>
              </a:xfrm>
            </p:grpSpPr>
            <p:sp>
              <p:nvSpPr>
                <p:cNvPr id="70" name="ZoneTexte 69">
                  <a:hlinkClick r:id="" action="ppaction://hlinkshowjump?jump=previousslide"/>
                </p:cNvPr>
                <p:cNvSpPr txBox="1"/>
                <p:nvPr/>
              </p:nvSpPr>
              <p:spPr>
                <a:xfrm>
                  <a:off x="4352840" y="73230"/>
                  <a:ext cx="7612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Filtros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2" name="Ellipse 71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26" name="Image 2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28" name="Image 27"/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7789801" y="175605"/>
              <a:ext cx="240967" cy="179961"/>
            </a:xfrm>
            <a:prstGeom prst="rect">
              <a:avLst/>
            </a:prstGeom>
          </p:spPr>
        </p:pic>
      </p:grpSp>
      <p:grpSp>
        <p:nvGrpSpPr>
          <p:cNvPr id="110" name="Groupe 109"/>
          <p:cNvGrpSpPr/>
          <p:nvPr/>
        </p:nvGrpSpPr>
        <p:grpSpPr>
          <a:xfrm>
            <a:off x="8596281" y="1021524"/>
            <a:ext cx="133623" cy="5480902"/>
            <a:chOff x="10321384" y="1021524"/>
            <a:chExt cx="133623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21384" y="1021524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87" name="Rectangle 86"/>
          <p:cNvSpPr/>
          <p:nvPr/>
        </p:nvSpPr>
        <p:spPr>
          <a:xfrm>
            <a:off x="3408460" y="119480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27/11/2015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538620"/>
            <a:ext cx="12192000" cy="914400"/>
          </a:xfrm>
          <a:prstGeom prst="rect">
            <a:avLst/>
          </a:prstGeom>
          <a:solidFill>
            <a:srgbClr val="F3F5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27" name="Groupe 26"/>
          <p:cNvGrpSpPr/>
          <p:nvPr/>
        </p:nvGrpSpPr>
        <p:grpSpPr>
          <a:xfrm>
            <a:off x="160409" y="718644"/>
            <a:ext cx="3765541" cy="549609"/>
            <a:chOff x="3432346" y="839972"/>
            <a:chExt cx="3765541" cy="549609"/>
          </a:xfrm>
        </p:grpSpPr>
        <p:sp>
          <p:nvSpPr>
            <p:cNvPr id="31" name="ZoneTexte 30"/>
            <p:cNvSpPr txBox="1"/>
            <p:nvPr/>
          </p:nvSpPr>
          <p:spPr>
            <a:xfrm>
              <a:off x="3432348" y="839972"/>
              <a:ext cx="9864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Campeonato</a:t>
              </a:r>
              <a:endParaRPr lang="pt-BR" sz="1200" dirty="0"/>
            </a:p>
          </p:txBody>
        </p:sp>
        <p:sp>
          <p:nvSpPr>
            <p:cNvPr id="33" name="Rectangle à coins arrondis 32"/>
            <p:cNvSpPr/>
            <p:nvPr/>
          </p:nvSpPr>
          <p:spPr>
            <a:xfrm>
              <a:off x="3432346" y="1101581"/>
              <a:ext cx="376554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34" name="Organigramme : Fusion 33"/>
            <p:cNvSpPr/>
            <p:nvPr/>
          </p:nvSpPr>
          <p:spPr>
            <a:xfrm>
              <a:off x="7035888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5" name="Groupe 34"/>
          <p:cNvGrpSpPr/>
          <p:nvPr/>
        </p:nvGrpSpPr>
        <p:grpSpPr>
          <a:xfrm>
            <a:off x="4089298" y="720838"/>
            <a:ext cx="2160000" cy="549609"/>
            <a:chOff x="3432347" y="839972"/>
            <a:chExt cx="2160000" cy="549609"/>
          </a:xfrm>
        </p:grpSpPr>
        <p:sp>
          <p:nvSpPr>
            <p:cNvPr id="36" name="ZoneTexte 35"/>
            <p:cNvSpPr txBox="1"/>
            <p:nvPr/>
          </p:nvSpPr>
          <p:spPr>
            <a:xfrm>
              <a:off x="3432348" y="839972"/>
              <a:ext cx="6544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Rodada</a:t>
              </a:r>
              <a:endParaRPr lang="pt-BR" sz="1200" dirty="0"/>
            </a:p>
          </p:txBody>
        </p:sp>
        <p:sp>
          <p:nvSpPr>
            <p:cNvPr id="37" name="Rectangle à coins arrondis 36"/>
            <p:cNvSpPr/>
            <p:nvPr/>
          </p:nvSpPr>
          <p:spPr>
            <a:xfrm>
              <a:off x="3432347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Todas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38" name="Organigramme : Fusion 37"/>
            <p:cNvSpPr/>
            <p:nvPr/>
          </p:nvSpPr>
          <p:spPr>
            <a:xfrm>
              <a:off x="5408543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9" name="Groupe 38"/>
          <p:cNvGrpSpPr/>
          <p:nvPr/>
        </p:nvGrpSpPr>
        <p:grpSpPr>
          <a:xfrm>
            <a:off x="6929866" y="715712"/>
            <a:ext cx="2160000" cy="549609"/>
            <a:chOff x="8143821" y="842793"/>
            <a:chExt cx="2160000" cy="549609"/>
          </a:xfrm>
        </p:grpSpPr>
        <p:sp>
          <p:nvSpPr>
            <p:cNvPr id="40" name="ZoneTexte 39"/>
            <p:cNvSpPr txBox="1"/>
            <p:nvPr/>
          </p:nvSpPr>
          <p:spPr>
            <a:xfrm>
              <a:off x="8143823" y="842793"/>
              <a:ext cx="7800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Categoria</a:t>
              </a:r>
              <a:endParaRPr lang="pt-BR" sz="1200" dirty="0"/>
            </a:p>
          </p:txBody>
        </p:sp>
        <p:sp>
          <p:nvSpPr>
            <p:cNvPr id="41" name="Rectangle à coins arrondis 40"/>
            <p:cNvSpPr/>
            <p:nvPr/>
          </p:nvSpPr>
          <p:spPr>
            <a:xfrm>
              <a:off x="8143821" y="1104402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Todas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42" name="Organigramme : Fusion 41"/>
            <p:cNvSpPr/>
            <p:nvPr/>
          </p:nvSpPr>
          <p:spPr>
            <a:xfrm>
              <a:off x="10125842" y="1200037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5" name="ZoneTexte 4"/>
          <p:cNvSpPr txBox="1"/>
          <p:nvPr/>
        </p:nvSpPr>
        <p:spPr>
          <a:xfrm>
            <a:off x="6374769" y="936655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ou</a:t>
            </a:r>
            <a:endParaRPr lang="pt-BR" dirty="0"/>
          </a:p>
        </p:txBody>
      </p:sp>
      <p:sp>
        <p:nvSpPr>
          <p:cNvPr id="43" name="Rectangle à coins arrondis 42">
            <a:hlinkClick r:id="" action="ppaction://hlinkshowjump?jump=previousslide"/>
          </p:cNvPr>
          <p:cNvSpPr/>
          <p:nvPr/>
        </p:nvSpPr>
        <p:spPr>
          <a:xfrm>
            <a:off x="9251909" y="977321"/>
            <a:ext cx="1080000" cy="288000"/>
          </a:xfrm>
          <a:prstGeom prst="roundRect">
            <a:avLst/>
          </a:prstGeom>
          <a:solidFill>
            <a:srgbClr val="47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Aplicar filtro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93513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Relatório de jogos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66312"/>
              </p:ext>
            </p:extLst>
          </p:nvPr>
        </p:nvGraphicFramePr>
        <p:xfrm>
          <a:off x="1368742" y="740658"/>
          <a:ext cx="9454516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645414">
                  <a:extLst>
                    <a:ext uri="{9D8B030D-6E8A-4147-A177-3AD203B41FA5}">
                      <a16:colId xmlns="" xmlns:a16="http://schemas.microsoft.com/office/drawing/2014/main" val="4194852560"/>
                    </a:ext>
                  </a:extLst>
                </a:gridCol>
                <a:gridCol w="1353566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594360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1586294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1201801">
                  <a:extLst>
                    <a:ext uri="{9D8B030D-6E8A-4147-A177-3AD203B41FA5}">
                      <a16:colId xmlns="" xmlns:a16="http://schemas.microsoft.com/office/drawing/2014/main" val="2817601036"/>
                    </a:ext>
                  </a:extLst>
                </a:gridCol>
                <a:gridCol w="1854835">
                  <a:extLst>
                    <a:ext uri="{9D8B030D-6E8A-4147-A177-3AD203B41FA5}">
                      <a16:colId xmlns="" xmlns:a16="http://schemas.microsoft.com/office/drawing/2014/main" val="2487376689"/>
                    </a:ext>
                  </a:extLst>
                </a:gridCol>
                <a:gridCol w="1028891">
                  <a:extLst>
                    <a:ext uri="{9D8B030D-6E8A-4147-A177-3AD203B41FA5}">
                      <a16:colId xmlns="" xmlns:a16="http://schemas.microsoft.com/office/drawing/2014/main" val="206914457"/>
                    </a:ext>
                  </a:extLst>
                </a:gridCol>
                <a:gridCol w="1189355">
                  <a:extLst>
                    <a:ext uri="{9D8B030D-6E8A-4147-A177-3AD203B41FA5}">
                      <a16:colId xmlns="" xmlns:a16="http://schemas.microsoft.com/office/drawing/2014/main" val="3129774665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Código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Primeiro</a:t>
                      </a:r>
                      <a:r>
                        <a:rPr lang="pt-BR" sz="1200" b="0" i="0" baseline="0" dirty="0" smtClean="0"/>
                        <a:t> 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Placar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Segundo 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Rodada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Campeonato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Local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Data/hora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 FC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Unidos da Represa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Rodada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Euclides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26/07/15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Blumenau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 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Rodada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02/08/15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Flamengo VF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Mineiro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Rodada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09/08/15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Palmeirinha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x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 FC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Rodada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Batistini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16/08/15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13136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 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Avenida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23/08/15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Az de Ouro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Batistini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Corinthians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30/08/15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 E 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x 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Esquadrão Azul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06/09/15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42461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Falcão Azul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Itapiruna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13/09/15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Jardim Beatriz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Jardim Belita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Detroit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20/09/15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15479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Orquídeas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 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Jerusalém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Jerusalém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27/09/15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10068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 FC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Lavínia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04/10/15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8157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Mineiro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Palmeirinha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Madureira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11/10/15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9675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Az de Ouro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Euclides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18/10/15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Esquadrão Azul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Itapiruna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25/10/15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Jardim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Belita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x 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Orquídeas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01/11/15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7044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Branca FC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Palmeirinha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Batistini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08/11/15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19703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Az de Ouro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x 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Itapiruna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Semifinais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15/11/15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Jardim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Belita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x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 FC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Semifinais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Corinthians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22/11/15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7796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Az de Ouro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 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 FC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29/11/15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01/01/2015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110" name="Groupe 109"/>
          <p:cNvGrpSpPr/>
          <p:nvPr/>
        </p:nvGrpSpPr>
        <p:grpSpPr>
          <a:xfrm>
            <a:off x="10823258" y="1042516"/>
            <a:ext cx="133623" cy="5480902"/>
            <a:chOff x="10321384" y="1021524"/>
            <a:chExt cx="133623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21384" y="1021524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87" name="Rectangle 86"/>
          <p:cNvSpPr/>
          <p:nvPr/>
        </p:nvSpPr>
        <p:spPr>
          <a:xfrm>
            <a:off x="3408460" y="119480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27/11/2015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88" name="Groupe 87"/>
          <p:cNvGrpSpPr/>
          <p:nvPr/>
        </p:nvGrpSpPr>
        <p:grpSpPr>
          <a:xfrm>
            <a:off x="4480812" y="75324"/>
            <a:ext cx="2539912" cy="369332"/>
            <a:chOff x="6591914" y="74480"/>
            <a:chExt cx="2539912" cy="369332"/>
          </a:xfrm>
        </p:grpSpPr>
        <p:grpSp>
          <p:nvGrpSpPr>
            <p:cNvPr id="114" name="Groupe 113"/>
            <p:cNvGrpSpPr/>
            <p:nvPr/>
          </p:nvGrpSpPr>
          <p:grpSpPr>
            <a:xfrm>
              <a:off x="6591914" y="74480"/>
              <a:ext cx="2539912" cy="369332"/>
              <a:chOff x="4043917" y="73230"/>
              <a:chExt cx="2539912" cy="369332"/>
            </a:xfrm>
          </p:grpSpPr>
          <p:grpSp>
            <p:nvGrpSpPr>
              <p:cNvPr id="117" name="Groupe 116"/>
              <p:cNvGrpSpPr/>
              <p:nvPr/>
            </p:nvGrpSpPr>
            <p:grpSpPr>
              <a:xfrm>
                <a:off x="5193969" y="73230"/>
                <a:ext cx="1389860" cy="369332"/>
                <a:chOff x="5193969" y="73230"/>
                <a:chExt cx="1389860" cy="369332"/>
              </a:xfrm>
            </p:grpSpPr>
            <p:sp>
              <p:nvSpPr>
                <p:cNvPr id="121" name="ZoneTexte 120"/>
                <p:cNvSpPr txBox="1"/>
                <p:nvPr/>
              </p:nvSpPr>
              <p:spPr>
                <a:xfrm>
                  <a:off x="5502892" y="73230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2" name="Ellipse 121"/>
                <p:cNvSpPr/>
                <p:nvPr/>
              </p:nvSpPr>
              <p:spPr>
                <a:xfrm>
                  <a:off x="5193969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18" name="Groupe 117"/>
              <p:cNvGrpSpPr/>
              <p:nvPr/>
            </p:nvGrpSpPr>
            <p:grpSpPr>
              <a:xfrm>
                <a:off x="4043917" y="73230"/>
                <a:ext cx="1070157" cy="369332"/>
                <a:chOff x="4043917" y="73230"/>
                <a:chExt cx="1070157" cy="369332"/>
              </a:xfrm>
            </p:grpSpPr>
            <p:sp>
              <p:nvSpPr>
                <p:cNvPr id="119" name="ZoneTexte 118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7612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Filtros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0" name="Ellipse 119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115" name="Image 11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116" name="Image 115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7789801" y="175605"/>
              <a:ext cx="240967" cy="1799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35707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Relatório de jogos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/>
          </p:nvPr>
        </p:nvGraphicFramePr>
        <p:xfrm>
          <a:off x="1368742" y="740658"/>
          <a:ext cx="9454516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645414">
                  <a:extLst>
                    <a:ext uri="{9D8B030D-6E8A-4147-A177-3AD203B41FA5}">
                      <a16:colId xmlns="" xmlns:a16="http://schemas.microsoft.com/office/drawing/2014/main" val="4194852560"/>
                    </a:ext>
                  </a:extLst>
                </a:gridCol>
                <a:gridCol w="1353566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594360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1586294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1201801">
                  <a:extLst>
                    <a:ext uri="{9D8B030D-6E8A-4147-A177-3AD203B41FA5}">
                      <a16:colId xmlns="" xmlns:a16="http://schemas.microsoft.com/office/drawing/2014/main" val="2817601036"/>
                    </a:ext>
                  </a:extLst>
                </a:gridCol>
                <a:gridCol w="1854835">
                  <a:extLst>
                    <a:ext uri="{9D8B030D-6E8A-4147-A177-3AD203B41FA5}">
                      <a16:colId xmlns="" xmlns:a16="http://schemas.microsoft.com/office/drawing/2014/main" val="2487376689"/>
                    </a:ext>
                  </a:extLst>
                </a:gridCol>
                <a:gridCol w="1028891">
                  <a:extLst>
                    <a:ext uri="{9D8B030D-6E8A-4147-A177-3AD203B41FA5}">
                      <a16:colId xmlns="" xmlns:a16="http://schemas.microsoft.com/office/drawing/2014/main" val="206914457"/>
                    </a:ext>
                  </a:extLst>
                </a:gridCol>
                <a:gridCol w="1189355">
                  <a:extLst>
                    <a:ext uri="{9D8B030D-6E8A-4147-A177-3AD203B41FA5}">
                      <a16:colId xmlns="" xmlns:a16="http://schemas.microsoft.com/office/drawing/2014/main" val="3129774665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Código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Primeiro</a:t>
                      </a:r>
                      <a:r>
                        <a:rPr lang="pt-BR" sz="1200" b="0" i="0" baseline="0" dirty="0" smtClean="0"/>
                        <a:t> 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Placar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Segundo 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Rodada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Campeonato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Local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Data/hora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 FC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 Unidos da Represa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Rodada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Euclides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26/07/15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Blumenau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 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Rodada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02/08/15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Flamengo VF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Mineiro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Rodada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09/08/15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Palmeirinha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x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 FC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1ª Rodada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Batistini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16/08/15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13136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 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Avenida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23/08/15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Az de Ouro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Batistini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Corinthians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30/08/15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 E 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x 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Esquadrão Azul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06/09/15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42461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Falcão Azul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Itapiruna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13/09/15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Jardim Beatriz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Jardim Belita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Detroit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20/09/15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15479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Orquídeas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 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Jerusalém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Jerusalém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27/09/15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10068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 FC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Lavínia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04/10/15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8157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Mineiro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Palmeirinha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Oitavas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Madureira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11/10/15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9675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Az de Ouro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Euclides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18/10/15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Esquadrão Azul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 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Itapiruna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25/10/15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Jardim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Belita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x 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Orquídeas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Quartas de final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Unidos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01/11/15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7044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Branca FC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x 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Palmeirinha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Quartas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Batistini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08/11/15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19703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Az de Ouro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x 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Itapiruna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Semifinais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15/11/15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 Jardim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Belita</a:t>
                      </a:r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x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 FC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Semifinais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Corinthians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22/11/15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7796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Az de Ouro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 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Águia Branca FC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Campeonato da 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29/11/15 10:00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01/01/2015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110" name="Groupe 109"/>
          <p:cNvGrpSpPr/>
          <p:nvPr/>
        </p:nvGrpSpPr>
        <p:grpSpPr>
          <a:xfrm>
            <a:off x="10823258" y="1042516"/>
            <a:ext cx="133623" cy="5480902"/>
            <a:chOff x="10321384" y="1021524"/>
            <a:chExt cx="133623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21384" y="1021524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87" name="Rectangle 86"/>
          <p:cNvSpPr/>
          <p:nvPr/>
        </p:nvSpPr>
        <p:spPr>
          <a:xfrm>
            <a:off x="3408460" y="119480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27/11/2015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88" name="Groupe 87"/>
          <p:cNvGrpSpPr/>
          <p:nvPr/>
        </p:nvGrpSpPr>
        <p:grpSpPr>
          <a:xfrm>
            <a:off x="4480812" y="75324"/>
            <a:ext cx="2539912" cy="369332"/>
            <a:chOff x="6591914" y="74480"/>
            <a:chExt cx="2539912" cy="369332"/>
          </a:xfrm>
        </p:grpSpPr>
        <p:grpSp>
          <p:nvGrpSpPr>
            <p:cNvPr id="114" name="Groupe 113"/>
            <p:cNvGrpSpPr/>
            <p:nvPr/>
          </p:nvGrpSpPr>
          <p:grpSpPr>
            <a:xfrm>
              <a:off x="6591914" y="74480"/>
              <a:ext cx="2539912" cy="369332"/>
              <a:chOff x="4043917" y="73230"/>
              <a:chExt cx="2539912" cy="369332"/>
            </a:xfrm>
          </p:grpSpPr>
          <p:grpSp>
            <p:nvGrpSpPr>
              <p:cNvPr id="117" name="Groupe 116"/>
              <p:cNvGrpSpPr/>
              <p:nvPr/>
            </p:nvGrpSpPr>
            <p:grpSpPr>
              <a:xfrm>
                <a:off x="5193969" y="73230"/>
                <a:ext cx="1389860" cy="369332"/>
                <a:chOff x="5193969" y="73230"/>
                <a:chExt cx="1389860" cy="369332"/>
              </a:xfrm>
            </p:grpSpPr>
            <p:sp>
              <p:nvSpPr>
                <p:cNvPr id="121" name="ZoneTexte 120"/>
                <p:cNvSpPr txBox="1"/>
                <p:nvPr/>
              </p:nvSpPr>
              <p:spPr>
                <a:xfrm>
                  <a:off x="5502892" y="73230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2" name="Ellipse 121"/>
                <p:cNvSpPr/>
                <p:nvPr/>
              </p:nvSpPr>
              <p:spPr>
                <a:xfrm>
                  <a:off x="5193969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18" name="Groupe 117"/>
              <p:cNvGrpSpPr/>
              <p:nvPr/>
            </p:nvGrpSpPr>
            <p:grpSpPr>
              <a:xfrm>
                <a:off x="4043917" y="73230"/>
                <a:ext cx="1070157" cy="369332"/>
                <a:chOff x="4043917" y="73230"/>
                <a:chExt cx="1070157" cy="369332"/>
              </a:xfrm>
            </p:grpSpPr>
            <p:sp>
              <p:nvSpPr>
                <p:cNvPr id="119" name="ZoneTexte 118">
                  <a:hlinkClick r:id="" action="ppaction://hlinkshowjump?jump=previousslide"/>
                </p:cNvPr>
                <p:cNvSpPr txBox="1"/>
                <p:nvPr/>
              </p:nvSpPr>
              <p:spPr>
                <a:xfrm>
                  <a:off x="4352840" y="73230"/>
                  <a:ext cx="7612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Filtros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0" name="Ellipse 119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115" name="Image 11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116" name="Image 115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7789801" y="175605"/>
              <a:ext cx="240967" cy="179961"/>
            </a:xfrm>
            <a:prstGeom prst="rect">
              <a:avLst/>
            </a:prstGeom>
          </p:spPr>
        </p:pic>
      </p:grpSp>
      <p:sp>
        <p:nvSpPr>
          <p:cNvPr id="26" name="Rectangle 25"/>
          <p:cNvSpPr/>
          <p:nvPr/>
        </p:nvSpPr>
        <p:spPr>
          <a:xfrm>
            <a:off x="0" y="538620"/>
            <a:ext cx="12192000" cy="914400"/>
          </a:xfrm>
          <a:prstGeom prst="rect">
            <a:avLst/>
          </a:prstGeom>
          <a:solidFill>
            <a:srgbClr val="F3F5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27" name="Groupe 26"/>
          <p:cNvGrpSpPr/>
          <p:nvPr/>
        </p:nvGrpSpPr>
        <p:grpSpPr>
          <a:xfrm>
            <a:off x="160409" y="718644"/>
            <a:ext cx="1800000" cy="549609"/>
            <a:chOff x="3432346" y="839972"/>
            <a:chExt cx="1800000" cy="549609"/>
          </a:xfrm>
        </p:grpSpPr>
        <p:sp>
          <p:nvSpPr>
            <p:cNvPr id="28" name="ZoneTexte 27"/>
            <p:cNvSpPr txBox="1"/>
            <p:nvPr/>
          </p:nvSpPr>
          <p:spPr>
            <a:xfrm>
              <a:off x="3432348" y="839972"/>
              <a:ext cx="9864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Campeonato</a:t>
              </a:r>
              <a:endParaRPr lang="pt-BR" sz="1200" dirty="0"/>
            </a:p>
          </p:txBody>
        </p:sp>
        <p:sp>
          <p:nvSpPr>
            <p:cNvPr id="29" name="Rectangle à coins arrondis 28"/>
            <p:cNvSpPr/>
            <p:nvPr/>
          </p:nvSpPr>
          <p:spPr>
            <a:xfrm>
              <a:off x="3432346" y="1101581"/>
              <a:ext cx="18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31" name="Organigramme : Fusion 30"/>
            <p:cNvSpPr/>
            <p:nvPr/>
          </p:nvSpPr>
          <p:spPr>
            <a:xfrm>
              <a:off x="5046055" y="1193775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3" name="Groupe 32"/>
          <p:cNvGrpSpPr/>
          <p:nvPr/>
        </p:nvGrpSpPr>
        <p:grpSpPr>
          <a:xfrm>
            <a:off x="2182251" y="720838"/>
            <a:ext cx="2160000" cy="549609"/>
            <a:chOff x="3432347" y="839972"/>
            <a:chExt cx="2160000" cy="549609"/>
          </a:xfrm>
        </p:grpSpPr>
        <p:sp>
          <p:nvSpPr>
            <p:cNvPr id="34" name="ZoneTexte 33"/>
            <p:cNvSpPr txBox="1"/>
            <p:nvPr/>
          </p:nvSpPr>
          <p:spPr>
            <a:xfrm>
              <a:off x="3432348" y="839972"/>
              <a:ext cx="6544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Rodada</a:t>
              </a:r>
              <a:endParaRPr lang="pt-BR" sz="1200" dirty="0"/>
            </a:p>
          </p:txBody>
        </p:sp>
        <p:sp>
          <p:nvSpPr>
            <p:cNvPr id="35" name="Rectangle à coins arrondis 34"/>
            <p:cNvSpPr/>
            <p:nvPr/>
          </p:nvSpPr>
          <p:spPr>
            <a:xfrm>
              <a:off x="3432347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Todas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Organigramme : Fusion 35"/>
            <p:cNvSpPr/>
            <p:nvPr/>
          </p:nvSpPr>
          <p:spPr>
            <a:xfrm>
              <a:off x="5408543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5022819" y="715712"/>
            <a:ext cx="2160000" cy="549609"/>
            <a:chOff x="8143821" y="842793"/>
            <a:chExt cx="2160000" cy="549609"/>
          </a:xfrm>
        </p:grpSpPr>
        <p:sp>
          <p:nvSpPr>
            <p:cNvPr id="38" name="ZoneTexte 37"/>
            <p:cNvSpPr txBox="1"/>
            <p:nvPr/>
          </p:nvSpPr>
          <p:spPr>
            <a:xfrm>
              <a:off x="8143823" y="842793"/>
              <a:ext cx="7800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Categoria</a:t>
              </a:r>
              <a:endParaRPr lang="pt-BR" sz="1200" dirty="0"/>
            </a:p>
          </p:txBody>
        </p:sp>
        <p:sp>
          <p:nvSpPr>
            <p:cNvPr id="39" name="Rectangle à coins arrondis 38"/>
            <p:cNvSpPr/>
            <p:nvPr/>
          </p:nvSpPr>
          <p:spPr>
            <a:xfrm>
              <a:off x="8143821" y="1104402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Todas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40" name="Organigramme : Fusion 39"/>
            <p:cNvSpPr/>
            <p:nvPr/>
          </p:nvSpPr>
          <p:spPr>
            <a:xfrm>
              <a:off x="10125842" y="1200037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1" name="ZoneTexte 40"/>
          <p:cNvSpPr txBox="1"/>
          <p:nvPr/>
        </p:nvSpPr>
        <p:spPr>
          <a:xfrm>
            <a:off x="4467722" y="936655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ou</a:t>
            </a:r>
            <a:endParaRPr lang="pt-BR" dirty="0"/>
          </a:p>
        </p:txBody>
      </p:sp>
      <p:sp>
        <p:nvSpPr>
          <p:cNvPr id="42" name="Rectangle à coins arrondis 41">
            <a:hlinkClick r:id="" action="ppaction://hlinkshowjump?jump=previousslide"/>
          </p:cNvPr>
          <p:cNvSpPr/>
          <p:nvPr/>
        </p:nvSpPr>
        <p:spPr>
          <a:xfrm>
            <a:off x="9887258" y="970794"/>
            <a:ext cx="1080000" cy="288000"/>
          </a:xfrm>
          <a:prstGeom prst="roundRect">
            <a:avLst/>
          </a:prstGeom>
          <a:solidFill>
            <a:srgbClr val="47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Aplicar filtro</a:t>
            </a:r>
            <a:endParaRPr lang="pt-BR" sz="1200" dirty="0"/>
          </a:p>
        </p:txBody>
      </p:sp>
      <p:sp>
        <p:nvSpPr>
          <p:cNvPr id="43" name="Rectangle à coins arrondis 42"/>
          <p:cNvSpPr/>
          <p:nvPr/>
        </p:nvSpPr>
        <p:spPr>
          <a:xfrm>
            <a:off x="7483490" y="1043570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4" name="ZoneTexte 43"/>
          <p:cNvSpPr txBox="1"/>
          <p:nvPr/>
        </p:nvSpPr>
        <p:spPr>
          <a:xfrm>
            <a:off x="7627490" y="992711"/>
            <a:ext cx="6685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Abertas</a:t>
            </a:r>
            <a:endParaRPr lang="pt-BR" sz="1200" dirty="0"/>
          </a:p>
        </p:txBody>
      </p:sp>
      <p:sp>
        <p:nvSpPr>
          <p:cNvPr id="45" name="Rectangle à coins arrondis 44"/>
          <p:cNvSpPr/>
          <p:nvPr/>
        </p:nvSpPr>
        <p:spPr>
          <a:xfrm>
            <a:off x="8637673" y="1043570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6" name="ZoneTexte 45"/>
          <p:cNvSpPr txBox="1"/>
          <p:nvPr/>
        </p:nvSpPr>
        <p:spPr>
          <a:xfrm>
            <a:off x="8781673" y="992711"/>
            <a:ext cx="764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Fechadas</a:t>
            </a:r>
            <a:endParaRPr lang="pt-BR" sz="1200" dirty="0"/>
          </a:p>
        </p:txBody>
      </p:sp>
      <p:sp>
        <p:nvSpPr>
          <p:cNvPr id="47" name="ZoneTexte 46"/>
          <p:cNvSpPr txBox="1"/>
          <p:nvPr/>
        </p:nvSpPr>
        <p:spPr>
          <a:xfrm>
            <a:off x="7407855" y="734933"/>
            <a:ext cx="7155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Situação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83314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Relatório de atletas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769165"/>
              </p:ext>
            </p:extLst>
          </p:nvPr>
        </p:nvGraphicFramePr>
        <p:xfrm>
          <a:off x="1430894" y="740658"/>
          <a:ext cx="9330213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645414">
                  <a:extLst>
                    <a:ext uri="{9D8B030D-6E8A-4147-A177-3AD203B41FA5}">
                      <a16:colId xmlns="" xmlns:a16="http://schemas.microsoft.com/office/drawing/2014/main" val="4194852560"/>
                    </a:ext>
                  </a:extLst>
                </a:gridCol>
                <a:gridCol w="1960563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1040130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585915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2549144">
                  <a:extLst>
                    <a:ext uri="{9D8B030D-6E8A-4147-A177-3AD203B41FA5}">
                      <a16:colId xmlns="" xmlns:a16="http://schemas.microsoft.com/office/drawing/2014/main" val="2817601036"/>
                    </a:ext>
                  </a:extLst>
                </a:gridCol>
                <a:gridCol w="807466">
                  <a:extLst>
                    <a:ext uri="{9D8B030D-6E8A-4147-A177-3AD203B41FA5}">
                      <a16:colId xmlns="" xmlns:a16="http://schemas.microsoft.com/office/drawing/2014/main" val="2487376689"/>
                    </a:ext>
                  </a:extLst>
                </a:gridCol>
                <a:gridCol w="957580">
                  <a:extLst>
                    <a:ext uri="{9D8B030D-6E8A-4147-A177-3AD203B41FA5}">
                      <a16:colId xmlns="" xmlns:a16="http://schemas.microsoft.com/office/drawing/2014/main" val="206914457"/>
                    </a:ext>
                  </a:extLst>
                </a:gridCol>
                <a:gridCol w="784001">
                  <a:extLst>
                    <a:ext uri="{9D8B030D-6E8A-4147-A177-3AD203B41FA5}">
                      <a16:colId xmlns="" xmlns:a16="http://schemas.microsoft.com/office/drawing/2014/main" val="3129774665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Código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Nome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RG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Cargo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Categoria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Recadastro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Situação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18/05/2005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24/04/1997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20/06/2002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02/05/1997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13136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09/02/2011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27/04/2006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18/02/2014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42461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17/03/2015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01/02/2001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15479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22/03/2011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10068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21/05/2003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8157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06/03/2008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9675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09/06/2009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08/04/2015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17/05/2002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7044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27/04/2000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19703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28/07/1997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7796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07/10/2002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01/01/2015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110" name="Groupe 109"/>
          <p:cNvGrpSpPr/>
          <p:nvPr/>
        </p:nvGrpSpPr>
        <p:grpSpPr>
          <a:xfrm>
            <a:off x="10761107" y="1042516"/>
            <a:ext cx="133623" cy="5480902"/>
            <a:chOff x="10321384" y="1021524"/>
            <a:chExt cx="133623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21384" y="1021524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87" name="Rectangle 86"/>
          <p:cNvSpPr/>
          <p:nvPr/>
        </p:nvSpPr>
        <p:spPr>
          <a:xfrm>
            <a:off x="3408460" y="119480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27/11/2015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88" name="Groupe 87"/>
          <p:cNvGrpSpPr/>
          <p:nvPr/>
        </p:nvGrpSpPr>
        <p:grpSpPr>
          <a:xfrm>
            <a:off x="4480812" y="75324"/>
            <a:ext cx="2539912" cy="369332"/>
            <a:chOff x="6591914" y="74480"/>
            <a:chExt cx="2539912" cy="369332"/>
          </a:xfrm>
        </p:grpSpPr>
        <p:grpSp>
          <p:nvGrpSpPr>
            <p:cNvPr id="114" name="Groupe 113"/>
            <p:cNvGrpSpPr/>
            <p:nvPr/>
          </p:nvGrpSpPr>
          <p:grpSpPr>
            <a:xfrm>
              <a:off x="6591914" y="74480"/>
              <a:ext cx="2539912" cy="369332"/>
              <a:chOff x="4043917" y="73230"/>
              <a:chExt cx="2539912" cy="369332"/>
            </a:xfrm>
          </p:grpSpPr>
          <p:grpSp>
            <p:nvGrpSpPr>
              <p:cNvPr id="117" name="Groupe 116"/>
              <p:cNvGrpSpPr/>
              <p:nvPr/>
            </p:nvGrpSpPr>
            <p:grpSpPr>
              <a:xfrm>
                <a:off x="5193969" y="73230"/>
                <a:ext cx="1389860" cy="369332"/>
                <a:chOff x="5193969" y="73230"/>
                <a:chExt cx="1389860" cy="369332"/>
              </a:xfrm>
            </p:grpSpPr>
            <p:sp>
              <p:nvSpPr>
                <p:cNvPr id="121" name="ZoneTexte 120"/>
                <p:cNvSpPr txBox="1"/>
                <p:nvPr/>
              </p:nvSpPr>
              <p:spPr>
                <a:xfrm>
                  <a:off x="5502892" y="73230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2" name="Ellipse 121"/>
                <p:cNvSpPr/>
                <p:nvPr/>
              </p:nvSpPr>
              <p:spPr>
                <a:xfrm>
                  <a:off x="5193969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18" name="Groupe 117"/>
              <p:cNvGrpSpPr/>
              <p:nvPr/>
            </p:nvGrpSpPr>
            <p:grpSpPr>
              <a:xfrm>
                <a:off x="4043917" y="73230"/>
                <a:ext cx="1070157" cy="369332"/>
                <a:chOff x="4043917" y="73230"/>
                <a:chExt cx="1070157" cy="369332"/>
              </a:xfrm>
            </p:grpSpPr>
            <p:sp>
              <p:nvSpPr>
                <p:cNvPr id="119" name="ZoneTexte 118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7612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Filtros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0" name="Ellipse 119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115" name="Image 11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116" name="Image 115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7789801" y="175605"/>
              <a:ext cx="240967" cy="179961"/>
            </a:xfrm>
            <a:prstGeom prst="rect">
              <a:avLst/>
            </a:prstGeom>
          </p:spPr>
        </p:pic>
      </p:grp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1088816"/>
            <a:ext cx="265166" cy="177778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1375815"/>
            <a:ext cx="265166" cy="177778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1665362"/>
            <a:ext cx="265166" cy="177778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1954909"/>
            <a:ext cx="265166" cy="177778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9669" y="2244456"/>
            <a:ext cx="265166" cy="177778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2534003"/>
            <a:ext cx="265166" cy="177778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2821002"/>
            <a:ext cx="265166" cy="177778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3108001"/>
            <a:ext cx="265166" cy="1777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3402090"/>
            <a:ext cx="265166" cy="177778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3691637"/>
            <a:ext cx="265166" cy="177778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3975480"/>
            <a:ext cx="265166" cy="177778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4259323"/>
            <a:ext cx="265166" cy="177778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4548870"/>
            <a:ext cx="265166" cy="177778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4838417"/>
            <a:ext cx="265166" cy="17777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5127964"/>
            <a:ext cx="265166" cy="177778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5417511"/>
            <a:ext cx="265166" cy="177778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5707058"/>
            <a:ext cx="265166" cy="177778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5996605"/>
            <a:ext cx="265166" cy="177778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6286152"/>
            <a:ext cx="265166" cy="17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73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Painel administrativo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113" name="Rectangle 1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40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 1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540000"/>
            <a:ext cx="2346593" cy="6318000"/>
          </a:xfrm>
          <a:prstGeom prst="rect">
            <a:avLst/>
          </a:prstGeom>
          <a:solidFill>
            <a:srgbClr val="006C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547012"/>
              </p:ext>
            </p:extLst>
          </p:nvPr>
        </p:nvGraphicFramePr>
        <p:xfrm>
          <a:off x="0" y="540000"/>
          <a:ext cx="2346593" cy="59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6593">
                  <a:extLst>
                    <a:ext uri="{9D8B030D-6E8A-4147-A177-3AD203B41FA5}">
                      <a16:colId xmlns="" xmlns:a16="http://schemas.microsoft.com/office/drawing/2014/main" val="253424005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Home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8865158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Cadastros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1443522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Relatórios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8859086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Configurações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2798854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Sair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09246286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082983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6358499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17065623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0108737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4849166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592829439"/>
                  </a:ext>
                </a:extLst>
              </a:tr>
            </a:tbl>
          </a:graphicData>
        </a:graphic>
      </p:graphicFrame>
      <p:pic>
        <p:nvPicPr>
          <p:cNvPr id="8" name="Image 7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0" y="1220137"/>
            <a:ext cx="253968" cy="253968"/>
          </a:xfrm>
          <a:prstGeom prst="rect">
            <a:avLst/>
          </a:prstGeom>
        </p:spPr>
      </p:pic>
      <p:pic>
        <p:nvPicPr>
          <p:cNvPr id="9" name="Image 8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0" y="2300103"/>
            <a:ext cx="253968" cy="253968"/>
          </a:xfrm>
          <a:prstGeom prst="rect">
            <a:avLst/>
          </a:prstGeom>
        </p:spPr>
      </p:pic>
      <p:pic>
        <p:nvPicPr>
          <p:cNvPr id="10" name="Image 9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16" y="681855"/>
            <a:ext cx="253968" cy="253968"/>
          </a:xfrm>
          <a:prstGeom prst="rect">
            <a:avLst/>
          </a:prstGeom>
        </p:spPr>
      </p:pic>
      <p:pic>
        <p:nvPicPr>
          <p:cNvPr id="11" name="Image 10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8" y="1760120"/>
            <a:ext cx="253968" cy="253968"/>
          </a:xfrm>
          <a:prstGeom prst="rect">
            <a:avLst/>
          </a:prstGeom>
        </p:spPr>
      </p:pic>
      <p:pic>
        <p:nvPicPr>
          <p:cNvPr id="126" name="Image 125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6" y="2838385"/>
            <a:ext cx="228571" cy="228571"/>
          </a:xfrm>
          <a:prstGeom prst="rect">
            <a:avLst/>
          </a:prstGeom>
        </p:spPr>
      </p:pic>
      <p:pic>
        <p:nvPicPr>
          <p:cNvPr id="127" name="Image 126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1220137"/>
            <a:ext cx="252000" cy="252000"/>
          </a:xfrm>
          <a:prstGeom prst="rect">
            <a:avLst/>
          </a:prstGeom>
        </p:spPr>
      </p:pic>
      <p:pic>
        <p:nvPicPr>
          <p:cNvPr id="128" name="Image 127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1761104"/>
            <a:ext cx="252000" cy="252000"/>
          </a:xfrm>
          <a:prstGeom prst="rect">
            <a:avLst/>
          </a:prstGeom>
        </p:spPr>
      </p:pic>
      <p:pic>
        <p:nvPicPr>
          <p:cNvPr id="132" name="Image 131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2301104"/>
            <a:ext cx="252000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835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Relatório de atletas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96130"/>
              </p:ext>
            </p:extLst>
          </p:nvPr>
        </p:nvGraphicFramePr>
        <p:xfrm>
          <a:off x="1430894" y="740658"/>
          <a:ext cx="9330213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645414">
                  <a:extLst>
                    <a:ext uri="{9D8B030D-6E8A-4147-A177-3AD203B41FA5}">
                      <a16:colId xmlns="" xmlns:a16="http://schemas.microsoft.com/office/drawing/2014/main" val="4194852560"/>
                    </a:ext>
                  </a:extLst>
                </a:gridCol>
                <a:gridCol w="1960563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1040130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585915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2549144">
                  <a:extLst>
                    <a:ext uri="{9D8B030D-6E8A-4147-A177-3AD203B41FA5}">
                      <a16:colId xmlns="" xmlns:a16="http://schemas.microsoft.com/office/drawing/2014/main" val="2817601036"/>
                    </a:ext>
                  </a:extLst>
                </a:gridCol>
                <a:gridCol w="807466">
                  <a:extLst>
                    <a:ext uri="{9D8B030D-6E8A-4147-A177-3AD203B41FA5}">
                      <a16:colId xmlns="" xmlns:a16="http://schemas.microsoft.com/office/drawing/2014/main" val="2487376689"/>
                    </a:ext>
                  </a:extLst>
                </a:gridCol>
                <a:gridCol w="957580">
                  <a:extLst>
                    <a:ext uri="{9D8B030D-6E8A-4147-A177-3AD203B41FA5}">
                      <a16:colId xmlns="" xmlns:a16="http://schemas.microsoft.com/office/drawing/2014/main" val="206914457"/>
                    </a:ext>
                  </a:extLst>
                </a:gridCol>
                <a:gridCol w="784001">
                  <a:extLst>
                    <a:ext uri="{9D8B030D-6E8A-4147-A177-3AD203B41FA5}">
                      <a16:colId xmlns="" xmlns:a16="http://schemas.microsoft.com/office/drawing/2014/main" val="3129774665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Código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Nome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RG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Cargo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Categoria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Recadastro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Situação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18/05/2005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24/04/1997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20/06/2002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02/05/1997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13136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09/02/2011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27/04/2006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18/02/2014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42461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17/03/2015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01/02/2001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15479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22/03/2011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10068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21/05/2003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8157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06/03/2008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9675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09/06/2009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08/04/2015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17/05/2002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7044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27/04/2000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19703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28/07/1997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7796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00.000.000-0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2ª Divisão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07/10/2002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01/01/2015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110" name="Groupe 109"/>
          <p:cNvGrpSpPr/>
          <p:nvPr/>
        </p:nvGrpSpPr>
        <p:grpSpPr>
          <a:xfrm>
            <a:off x="10761107" y="1042516"/>
            <a:ext cx="133623" cy="5480902"/>
            <a:chOff x="10321384" y="1021524"/>
            <a:chExt cx="133623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21384" y="1021524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87" name="Rectangle 86"/>
          <p:cNvSpPr/>
          <p:nvPr/>
        </p:nvSpPr>
        <p:spPr>
          <a:xfrm>
            <a:off x="3408460" y="119480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27/11/2015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3" name="Image 42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1088816"/>
            <a:ext cx="265166" cy="177778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1375815"/>
            <a:ext cx="265166" cy="177778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1665362"/>
            <a:ext cx="265166" cy="177778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1954909"/>
            <a:ext cx="265166" cy="177778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9669" y="2244456"/>
            <a:ext cx="265166" cy="177778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2534003"/>
            <a:ext cx="265166" cy="177778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2821002"/>
            <a:ext cx="265166" cy="17777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3108001"/>
            <a:ext cx="265166" cy="17777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3402090"/>
            <a:ext cx="265166" cy="177778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3691637"/>
            <a:ext cx="265166" cy="177778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3975480"/>
            <a:ext cx="265166" cy="177778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4259323"/>
            <a:ext cx="265166" cy="177778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4548870"/>
            <a:ext cx="265166" cy="177778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4838417"/>
            <a:ext cx="265166" cy="177778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5127964"/>
            <a:ext cx="265166" cy="177778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5417511"/>
            <a:ext cx="265166" cy="177778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5707058"/>
            <a:ext cx="265166" cy="177778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5996605"/>
            <a:ext cx="265166" cy="177778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 rotWithShape="1">
          <a:blip r:embed="rId8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0225583" y="6286152"/>
            <a:ext cx="265166" cy="177778"/>
          </a:xfrm>
          <a:prstGeom prst="rect">
            <a:avLst/>
          </a:prstGeom>
        </p:spPr>
      </p:pic>
      <p:grpSp>
        <p:nvGrpSpPr>
          <p:cNvPr id="88" name="Groupe 87"/>
          <p:cNvGrpSpPr/>
          <p:nvPr/>
        </p:nvGrpSpPr>
        <p:grpSpPr>
          <a:xfrm>
            <a:off x="4480812" y="75324"/>
            <a:ext cx="2539912" cy="369332"/>
            <a:chOff x="6591914" y="74480"/>
            <a:chExt cx="2539912" cy="369332"/>
          </a:xfrm>
        </p:grpSpPr>
        <p:grpSp>
          <p:nvGrpSpPr>
            <p:cNvPr id="114" name="Groupe 113"/>
            <p:cNvGrpSpPr/>
            <p:nvPr/>
          </p:nvGrpSpPr>
          <p:grpSpPr>
            <a:xfrm>
              <a:off x="6591914" y="74480"/>
              <a:ext cx="2539912" cy="369332"/>
              <a:chOff x="4043917" y="73230"/>
              <a:chExt cx="2539912" cy="369332"/>
            </a:xfrm>
          </p:grpSpPr>
          <p:grpSp>
            <p:nvGrpSpPr>
              <p:cNvPr id="117" name="Groupe 116"/>
              <p:cNvGrpSpPr/>
              <p:nvPr/>
            </p:nvGrpSpPr>
            <p:grpSpPr>
              <a:xfrm>
                <a:off x="5193969" y="73230"/>
                <a:ext cx="1389860" cy="369332"/>
                <a:chOff x="5193969" y="73230"/>
                <a:chExt cx="1389860" cy="369332"/>
              </a:xfrm>
            </p:grpSpPr>
            <p:sp>
              <p:nvSpPr>
                <p:cNvPr id="121" name="ZoneTexte 120"/>
                <p:cNvSpPr txBox="1"/>
                <p:nvPr/>
              </p:nvSpPr>
              <p:spPr>
                <a:xfrm>
                  <a:off x="5502892" y="73230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2" name="Ellipse 121"/>
                <p:cNvSpPr/>
                <p:nvPr/>
              </p:nvSpPr>
              <p:spPr>
                <a:xfrm>
                  <a:off x="5193969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18" name="Groupe 117"/>
              <p:cNvGrpSpPr/>
              <p:nvPr/>
            </p:nvGrpSpPr>
            <p:grpSpPr>
              <a:xfrm>
                <a:off x="4043917" y="73230"/>
                <a:ext cx="1070157" cy="369332"/>
                <a:chOff x="4043917" y="73230"/>
                <a:chExt cx="1070157" cy="369332"/>
              </a:xfrm>
            </p:grpSpPr>
            <p:sp>
              <p:nvSpPr>
                <p:cNvPr id="119" name="ZoneTexte 118">
                  <a:hlinkClick r:id="" action="ppaction://hlinkshowjump?jump=previousslide"/>
                </p:cNvPr>
                <p:cNvSpPr txBox="1"/>
                <p:nvPr/>
              </p:nvSpPr>
              <p:spPr>
                <a:xfrm>
                  <a:off x="4352840" y="73230"/>
                  <a:ext cx="7612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Filtros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0" name="Ellipse 119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115" name="Image 11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116" name="Image 115"/>
            <p:cNvPicPr>
              <a:picLocks noChangeAspect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7789801" y="175605"/>
              <a:ext cx="240967" cy="179961"/>
            </a:xfrm>
            <a:prstGeom prst="rect">
              <a:avLst/>
            </a:prstGeom>
          </p:spPr>
        </p:pic>
      </p:grpSp>
      <p:sp>
        <p:nvSpPr>
          <p:cNvPr id="26" name="Rectangle 25"/>
          <p:cNvSpPr/>
          <p:nvPr/>
        </p:nvSpPr>
        <p:spPr>
          <a:xfrm>
            <a:off x="0" y="538620"/>
            <a:ext cx="12192000" cy="914400"/>
          </a:xfrm>
          <a:prstGeom prst="rect">
            <a:avLst/>
          </a:prstGeom>
          <a:solidFill>
            <a:srgbClr val="F3F5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7" name="Rectangle à coins arrondis 26">
            <a:hlinkClick r:id="" action="ppaction://hlinkshowjump?jump=previousslide"/>
          </p:cNvPr>
          <p:cNvSpPr/>
          <p:nvPr/>
        </p:nvSpPr>
        <p:spPr>
          <a:xfrm>
            <a:off x="8736833" y="977321"/>
            <a:ext cx="1080000" cy="288000"/>
          </a:xfrm>
          <a:prstGeom prst="roundRect">
            <a:avLst/>
          </a:prstGeom>
          <a:solidFill>
            <a:srgbClr val="47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Aplicar filtro</a:t>
            </a:r>
            <a:endParaRPr lang="pt-BR" sz="1200" dirty="0"/>
          </a:p>
        </p:txBody>
      </p:sp>
      <p:grpSp>
        <p:nvGrpSpPr>
          <p:cNvPr id="28" name="Groupe 27"/>
          <p:cNvGrpSpPr/>
          <p:nvPr/>
        </p:nvGrpSpPr>
        <p:grpSpPr>
          <a:xfrm>
            <a:off x="160409" y="718644"/>
            <a:ext cx="3765541" cy="549609"/>
            <a:chOff x="3432346" y="839972"/>
            <a:chExt cx="3765541" cy="549609"/>
          </a:xfrm>
        </p:grpSpPr>
        <p:sp>
          <p:nvSpPr>
            <p:cNvPr id="29" name="ZoneTexte 28"/>
            <p:cNvSpPr txBox="1"/>
            <p:nvPr/>
          </p:nvSpPr>
          <p:spPr>
            <a:xfrm>
              <a:off x="3432348" y="839972"/>
              <a:ext cx="5389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Clube</a:t>
              </a:r>
              <a:endParaRPr lang="pt-BR" sz="1200" dirty="0"/>
            </a:p>
          </p:txBody>
        </p:sp>
        <p:sp>
          <p:nvSpPr>
            <p:cNvPr id="31" name="Rectangle à coins arrondis 30"/>
            <p:cNvSpPr/>
            <p:nvPr/>
          </p:nvSpPr>
          <p:spPr>
            <a:xfrm>
              <a:off x="3432346" y="1101581"/>
              <a:ext cx="376554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33" name="Organigramme : Fusion 32"/>
            <p:cNvSpPr/>
            <p:nvPr/>
          </p:nvSpPr>
          <p:spPr>
            <a:xfrm>
              <a:off x="7035888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4" name="Groupe 33"/>
          <p:cNvGrpSpPr/>
          <p:nvPr/>
        </p:nvGrpSpPr>
        <p:grpSpPr>
          <a:xfrm>
            <a:off x="4089298" y="720838"/>
            <a:ext cx="2160000" cy="549609"/>
            <a:chOff x="3432347" y="839972"/>
            <a:chExt cx="2160000" cy="549609"/>
          </a:xfrm>
        </p:grpSpPr>
        <p:sp>
          <p:nvSpPr>
            <p:cNvPr id="35" name="ZoneTexte 34"/>
            <p:cNvSpPr txBox="1"/>
            <p:nvPr/>
          </p:nvSpPr>
          <p:spPr>
            <a:xfrm>
              <a:off x="3432348" y="839972"/>
              <a:ext cx="5438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Cargo</a:t>
              </a:r>
              <a:endParaRPr lang="pt-BR" sz="1200" dirty="0"/>
            </a:p>
          </p:txBody>
        </p:sp>
        <p:sp>
          <p:nvSpPr>
            <p:cNvPr id="36" name="Rectangle à coins arrondis 35"/>
            <p:cNvSpPr/>
            <p:nvPr/>
          </p:nvSpPr>
          <p:spPr>
            <a:xfrm>
              <a:off x="3432347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37" name="Organigramme : Fusion 36"/>
            <p:cNvSpPr/>
            <p:nvPr/>
          </p:nvSpPr>
          <p:spPr>
            <a:xfrm>
              <a:off x="5408543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8" name="Groupe 37"/>
          <p:cNvGrpSpPr/>
          <p:nvPr/>
        </p:nvGrpSpPr>
        <p:grpSpPr>
          <a:xfrm>
            <a:off x="6412646" y="715712"/>
            <a:ext cx="2160000" cy="549609"/>
            <a:chOff x="8143821" y="842793"/>
            <a:chExt cx="2160000" cy="549609"/>
          </a:xfrm>
        </p:grpSpPr>
        <p:sp>
          <p:nvSpPr>
            <p:cNvPr id="39" name="ZoneTexte 38"/>
            <p:cNvSpPr txBox="1"/>
            <p:nvPr/>
          </p:nvSpPr>
          <p:spPr>
            <a:xfrm>
              <a:off x="8143823" y="842793"/>
              <a:ext cx="7800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Categoria</a:t>
              </a:r>
              <a:endParaRPr lang="pt-BR" sz="1200" dirty="0"/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8143821" y="1104402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Todas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41" name="Organigramme : Fusion 40"/>
            <p:cNvSpPr/>
            <p:nvPr/>
          </p:nvSpPr>
          <p:spPr>
            <a:xfrm>
              <a:off x="10125842" y="1200037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399478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Relatório de cartões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946408"/>
              </p:ext>
            </p:extLst>
          </p:nvPr>
        </p:nvGraphicFramePr>
        <p:xfrm>
          <a:off x="3734371" y="719666"/>
          <a:ext cx="4723258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490855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2549144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804736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878523">
                  <a:extLst>
                    <a:ext uri="{9D8B030D-6E8A-4147-A177-3AD203B41FA5}">
                      <a16:colId xmlns="" xmlns:a16="http://schemas.microsoft.com/office/drawing/2014/main" val="29040667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dirty="0" smtClean="0"/>
                        <a:t>Gols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dirty="0" smtClean="0"/>
                        <a:t>Amarelos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dirty="0" smtClean="0"/>
                        <a:t>Vermelhos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01/01/2015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110" name="Groupe 109"/>
          <p:cNvGrpSpPr/>
          <p:nvPr/>
        </p:nvGrpSpPr>
        <p:grpSpPr>
          <a:xfrm>
            <a:off x="8457629" y="1021524"/>
            <a:ext cx="133623" cy="5480902"/>
            <a:chOff x="10321384" y="1021524"/>
            <a:chExt cx="133623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21384" y="1021524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87" name="Rectangle 86"/>
          <p:cNvSpPr/>
          <p:nvPr/>
        </p:nvSpPr>
        <p:spPr>
          <a:xfrm>
            <a:off x="3408460" y="119480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27/11/2015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88" name="Groupe 87"/>
          <p:cNvGrpSpPr/>
          <p:nvPr/>
        </p:nvGrpSpPr>
        <p:grpSpPr>
          <a:xfrm>
            <a:off x="4480812" y="75324"/>
            <a:ext cx="2539912" cy="369332"/>
            <a:chOff x="6591914" y="74480"/>
            <a:chExt cx="2539912" cy="369332"/>
          </a:xfrm>
        </p:grpSpPr>
        <p:grpSp>
          <p:nvGrpSpPr>
            <p:cNvPr id="114" name="Groupe 113"/>
            <p:cNvGrpSpPr/>
            <p:nvPr/>
          </p:nvGrpSpPr>
          <p:grpSpPr>
            <a:xfrm>
              <a:off x="6591914" y="74480"/>
              <a:ext cx="2539912" cy="369332"/>
              <a:chOff x="4043917" y="73230"/>
              <a:chExt cx="2539912" cy="369332"/>
            </a:xfrm>
          </p:grpSpPr>
          <p:grpSp>
            <p:nvGrpSpPr>
              <p:cNvPr id="117" name="Groupe 116"/>
              <p:cNvGrpSpPr/>
              <p:nvPr/>
            </p:nvGrpSpPr>
            <p:grpSpPr>
              <a:xfrm>
                <a:off x="5193969" y="73230"/>
                <a:ext cx="1389860" cy="369332"/>
                <a:chOff x="5193969" y="73230"/>
                <a:chExt cx="1389860" cy="369332"/>
              </a:xfrm>
            </p:grpSpPr>
            <p:sp>
              <p:nvSpPr>
                <p:cNvPr id="121" name="ZoneTexte 120"/>
                <p:cNvSpPr txBox="1"/>
                <p:nvPr/>
              </p:nvSpPr>
              <p:spPr>
                <a:xfrm>
                  <a:off x="5502892" y="73230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2" name="Ellipse 121"/>
                <p:cNvSpPr/>
                <p:nvPr/>
              </p:nvSpPr>
              <p:spPr>
                <a:xfrm>
                  <a:off x="5193969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18" name="Groupe 117"/>
              <p:cNvGrpSpPr/>
              <p:nvPr/>
            </p:nvGrpSpPr>
            <p:grpSpPr>
              <a:xfrm>
                <a:off x="4043917" y="73230"/>
                <a:ext cx="1070157" cy="369332"/>
                <a:chOff x="4043917" y="73230"/>
                <a:chExt cx="1070157" cy="369332"/>
              </a:xfrm>
            </p:grpSpPr>
            <p:sp>
              <p:nvSpPr>
                <p:cNvPr id="119" name="ZoneTexte 118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7612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Filtros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0" name="Ellipse 119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115" name="Image 11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116" name="Image 115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7789801" y="175605"/>
              <a:ext cx="240967" cy="1799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406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Relatório de cartões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/>
          </p:nvPr>
        </p:nvGraphicFramePr>
        <p:xfrm>
          <a:off x="3734371" y="719666"/>
          <a:ext cx="4723258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490855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2549144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804736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878523">
                  <a:extLst>
                    <a:ext uri="{9D8B030D-6E8A-4147-A177-3AD203B41FA5}">
                      <a16:colId xmlns="" xmlns:a16="http://schemas.microsoft.com/office/drawing/2014/main" val="29040667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dirty="0" smtClean="0"/>
                        <a:t>Gols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dirty="0" smtClean="0"/>
                        <a:t>Amarelos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dirty="0" smtClean="0"/>
                        <a:t>Vermelhos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01/01/2015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110" name="Groupe 109"/>
          <p:cNvGrpSpPr/>
          <p:nvPr/>
        </p:nvGrpSpPr>
        <p:grpSpPr>
          <a:xfrm>
            <a:off x="8457629" y="1021524"/>
            <a:ext cx="133623" cy="5480902"/>
            <a:chOff x="10321384" y="1021524"/>
            <a:chExt cx="133623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21384" y="1021524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87" name="Rectangle 86"/>
          <p:cNvSpPr/>
          <p:nvPr/>
        </p:nvSpPr>
        <p:spPr>
          <a:xfrm>
            <a:off x="3408460" y="119480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27/11/2015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88" name="Groupe 87"/>
          <p:cNvGrpSpPr/>
          <p:nvPr/>
        </p:nvGrpSpPr>
        <p:grpSpPr>
          <a:xfrm>
            <a:off x="4480812" y="75324"/>
            <a:ext cx="2539912" cy="369332"/>
            <a:chOff x="6591914" y="74480"/>
            <a:chExt cx="2539912" cy="369332"/>
          </a:xfrm>
        </p:grpSpPr>
        <p:grpSp>
          <p:nvGrpSpPr>
            <p:cNvPr id="114" name="Groupe 113"/>
            <p:cNvGrpSpPr/>
            <p:nvPr/>
          </p:nvGrpSpPr>
          <p:grpSpPr>
            <a:xfrm>
              <a:off x="6591914" y="74480"/>
              <a:ext cx="2539912" cy="369332"/>
              <a:chOff x="4043917" y="73230"/>
              <a:chExt cx="2539912" cy="369332"/>
            </a:xfrm>
          </p:grpSpPr>
          <p:grpSp>
            <p:nvGrpSpPr>
              <p:cNvPr id="117" name="Groupe 116"/>
              <p:cNvGrpSpPr/>
              <p:nvPr/>
            </p:nvGrpSpPr>
            <p:grpSpPr>
              <a:xfrm>
                <a:off x="5193969" y="73230"/>
                <a:ext cx="1389860" cy="369332"/>
                <a:chOff x="5193969" y="73230"/>
                <a:chExt cx="1389860" cy="369332"/>
              </a:xfrm>
            </p:grpSpPr>
            <p:sp>
              <p:nvSpPr>
                <p:cNvPr id="121" name="ZoneTexte 120"/>
                <p:cNvSpPr txBox="1"/>
                <p:nvPr/>
              </p:nvSpPr>
              <p:spPr>
                <a:xfrm>
                  <a:off x="5502892" y="73230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2" name="Ellipse 121"/>
                <p:cNvSpPr/>
                <p:nvPr/>
              </p:nvSpPr>
              <p:spPr>
                <a:xfrm>
                  <a:off x="5193969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18" name="Groupe 117"/>
              <p:cNvGrpSpPr/>
              <p:nvPr/>
            </p:nvGrpSpPr>
            <p:grpSpPr>
              <a:xfrm>
                <a:off x="4043917" y="73230"/>
                <a:ext cx="1070157" cy="369332"/>
                <a:chOff x="4043917" y="73230"/>
                <a:chExt cx="1070157" cy="369332"/>
              </a:xfrm>
            </p:grpSpPr>
            <p:sp>
              <p:nvSpPr>
                <p:cNvPr id="119" name="ZoneTexte 118">
                  <a:hlinkClick r:id="" action="ppaction://hlinkshowjump?jump=previousslide"/>
                </p:cNvPr>
                <p:cNvSpPr txBox="1"/>
                <p:nvPr/>
              </p:nvSpPr>
              <p:spPr>
                <a:xfrm>
                  <a:off x="4352840" y="73230"/>
                  <a:ext cx="7612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Filtros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0" name="Ellipse 119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115" name="Image 11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116" name="Image 115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7789801" y="175605"/>
              <a:ext cx="240967" cy="179961"/>
            </a:xfrm>
            <a:prstGeom prst="rect">
              <a:avLst/>
            </a:prstGeom>
          </p:spPr>
        </p:pic>
      </p:grpSp>
      <p:sp>
        <p:nvSpPr>
          <p:cNvPr id="26" name="Rectangle 25"/>
          <p:cNvSpPr/>
          <p:nvPr/>
        </p:nvSpPr>
        <p:spPr>
          <a:xfrm>
            <a:off x="0" y="538620"/>
            <a:ext cx="12192000" cy="914400"/>
          </a:xfrm>
          <a:prstGeom prst="rect">
            <a:avLst/>
          </a:prstGeom>
          <a:solidFill>
            <a:srgbClr val="F3F5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27" name="Groupe 26"/>
          <p:cNvGrpSpPr/>
          <p:nvPr/>
        </p:nvGrpSpPr>
        <p:grpSpPr>
          <a:xfrm>
            <a:off x="160409" y="718644"/>
            <a:ext cx="3765541" cy="549609"/>
            <a:chOff x="3432346" y="839972"/>
            <a:chExt cx="3765541" cy="549609"/>
          </a:xfrm>
        </p:grpSpPr>
        <p:sp>
          <p:nvSpPr>
            <p:cNvPr id="28" name="ZoneTexte 27"/>
            <p:cNvSpPr txBox="1"/>
            <p:nvPr/>
          </p:nvSpPr>
          <p:spPr>
            <a:xfrm>
              <a:off x="3432348" y="839972"/>
              <a:ext cx="9864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Campeonato</a:t>
              </a:r>
              <a:endParaRPr lang="pt-BR" sz="1200" dirty="0"/>
            </a:p>
          </p:txBody>
        </p:sp>
        <p:sp>
          <p:nvSpPr>
            <p:cNvPr id="29" name="Rectangle à coins arrondis 28"/>
            <p:cNvSpPr/>
            <p:nvPr/>
          </p:nvSpPr>
          <p:spPr>
            <a:xfrm>
              <a:off x="3432346" y="1101581"/>
              <a:ext cx="376554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31" name="Organigramme : Fusion 30"/>
            <p:cNvSpPr/>
            <p:nvPr/>
          </p:nvSpPr>
          <p:spPr>
            <a:xfrm>
              <a:off x="7035888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3" name="Groupe 32"/>
          <p:cNvGrpSpPr/>
          <p:nvPr/>
        </p:nvGrpSpPr>
        <p:grpSpPr>
          <a:xfrm>
            <a:off x="4089298" y="720838"/>
            <a:ext cx="2160000" cy="549609"/>
            <a:chOff x="3432347" y="839972"/>
            <a:chExt cx="2160000" cy="549609"/>
          </a:xfrm>
        </p:grpSpPr>
        <p:sp>
          <p:nvSpPr>
            <p:cNvPr id="34" name="ZoneTexte 33"/>
            <p:cNvSpPr txBox="1"/>
            <p:nvPr/>
          </p:nvSpPr>
          <p:spPr>
            <a:xfrm>
              <a:off x="3432348" y="839972"/>
              <a:ext cx="6544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Rodada</a:t>
              </a:r>
              <a:endParaRPr lang="pt-BR" sz="1200" dirty="0"/>
            </a:p>
          </p:txBody>
        </p:sp>
        <p:sp>
          <p:nvSpPr>
            <p:cNvPr id="35" name="Rectangle à coins arrondis 34"/>
            <p:cNvSpPr/>
            <p:nvPr/>
          </p:nvSpPr>
          <p:spPr>
            <a:xfrm>
              <a:off x="3432347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Todas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Organigramme : Fusion 35"/>
            <p:cNvSpPr/>
            <p:nvPr/>
          </p:nvSpPr>
          <p:spPr>
            <a:xfrm>
              <a:off x="5408543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6929866" y="715712"/>
            <a:ext cx="2160000" cy="549609"/>
            <a:chOff x="8143821" y="842793"/>
            <a:chExt cx="2160000" cy="549609"/>
          </a:xfrm>
        </p:grpSpPr>
        <p:sp>
          <p:nvSpPr>
            <p:cNvPr id="38" name="ZoneTexte 37"/>
            <p:cNvSpPr txBox="1"/>
            <p:nvPr/>
          </p:nvSpPr>
          <p:spPr>
            <a:xfrm>
              <a:off x="8143823" y="842793"/>
              <a:ext cx="7800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Categoria</a:t>
              </a:r>
              <a:endParaRPr lang="pt-BR" sz="1200" dirty="0"/>
            </a:p>
          </p:txBody>
        </p:sp>
        <p:sp>
          <p:nvSpPr>
            <p:cNvPr id="39" name="Rectangle à coins arrondis 38"/>
            <p:cNvSpPr/>
            <p:nvPr/>
          </p:nvSpPr>
          <p:spPr>
            <a:xfrm>
              <a:off x="8143821" y="1104402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Todas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40" name="Organigramme : Fusion 39"/>
            <p:cNvSpPr/>
            <p:nvPr/>
          </p:nvSpPr>
          <p:spPr>
            <a:xfrm>
              <a:off x="10125842" y="1200037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1" name="ZoneTexte 40"/>
          <p:cNvSpPr txBox="1"/>
          <p:nvPr/>
        </p:nvSpPr>
        <p:spPr>
          <a:xfrm>
            <a:off x="6374769" y="936655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ou</a:t>
            </a:r>
            <a:endParaRPr lang="pt-BR" dirty="0"/>
          </a:p>
        </p:txBody>
      </p:sp>
      <p:sp>
        <p:nvSpPr>
          <p:cNvPr id="42" name="Rectangle à coins arrondis 41">
            <a:hlinkClick r:id="" action="ppaction://hlinkshowjump?jump=previousslide"/>
          </p:cNvPr>
          <p:cNvSpPr/>
          <p:nvPr/>
        </p:nvSpPr>
        <p:spPr>
          <a:xfrm>
            <a:off x="9251909" y="977321"/>
            <a:ext cx="1080000" cy="288000"/>
          </a:xfrm>
          <a:prstGeom prst="roundRect">
            <a:avLst/>
          </a:prstGeom>
          <a:solidFill>
            <a:srgbClr val="47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Aplicar filtro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401796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64660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Relatório de penalizações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419855"/>
              </p:ext>
            </p:extLst>
          </p:nvPr>
        </p:nvGraphicFramePr>
        <p:xfrm>
          <a:off x="83241" y="740658"/>
          <a:ext cx="11894886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645414">
                  <a:extLst>
                    <a:ext uri="{9D8B030D-6E8A-4147-A177-3AD203B41FA5}">
                      <a16:colId xmlns="" xmlns:a16="http://schemas.microsoft.com/office/drawing/2014/main" val="4194852560"/>
                    </a:ext>
                  </a:extLst>
                </a:gridCol>
                <a:gridCol w="2074609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1041718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679260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2330133">
                  <a:extLst>
                    <a:ext uri="{9D8B030D-6E8A-4147-A177-3AD203B41FA5}">
                      <a16:colId xmlns="" xmlns:a16="http://schemas.microsoft.com/office/drawing/2014/main" val="2817601036"/>
                    </a:ext>
                  </a:extLst>
                </a:gridCol>
                <a:gridCol w="957580">
                  <a:extLst>
                    <a:ext uri="{9D8B030D-6E8A-4147-A177-3AD203B41FA5}">
                      <a16:colId xmlns="" xmlns:a16="http://schemas.microsoft.com/office/drawing/2014/main" val="2487376689"/>
                    </a:ext>
                  </a:extLst>
                </a:gridCol>
                <a:gridCol w="957580">
                  <a:extLst>
                    <a:ext uri="{9D8B030D-6E8A-4147-A177-3AD203B41FA5}">
                      <a16:colId xmlns="" xmlns:a16="http://schemas.microsoft.com/office/drawing/2014/main" val="206914457"/>
                    </a:ext>
                  </a:extLst>
                </a:gridCol>
                <a:gridCol w="1507427">
                  <a:extLst>
                    <a:ext uri="{9D8B030D-6E8A-4147-A177-3AD203B41FA5}">
                      <a16:colId xmlns="" xmlns:a16="http://schemas.microsoft.com/office/drawing/2014/main" val="3129774665"/>
                    </a:ext>
                  </a:extLst>
                </a:gridCol>
                <a:gridCol w="957580">
                  <a:extLst>
                    <a:ext uri="{9D8B030D-6E8A-4147-A177-3AD203B41FA5}">
                      <a16:colId xmlns="" xmlns:a16="http://schemas.microsoft.com/office/drawing/2014/main" val="2398184987"/>
                    </a:ext>
                  </a:extLst>
                </a:gridCol>
                <a:gridCol w="743585">
                  <a:extLst>
                    <a:ext uri="{9D8B030D-6E8A-4147-A177-3AD203B41FA5}">
                      <a16:colId xmlns="" xmlns:a16="http://schemas.microsoft.com/office/drawing/2014/main" val="593078524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Código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Nome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RG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Cargo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Processo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Data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Pena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Liberação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Situação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21706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Caique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Santos Do Sacramento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554787945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Barra Brava 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23/02/2015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18/02/2016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18948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 De Paula Marques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306609368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Nova Petrópolis - Abcenp.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06/10/2015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dia(s)  01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20/11/2015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Ederson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Donizete Tristão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408079022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Estrela"D"Futebol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dia(s)  02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18/07/2015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13358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Fabio Nascimento Da Silva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346517254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1º De Maio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09/06/2015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09/07/2015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Flavio Ferreira Da Silva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427856590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Batistini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01/07/2014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14/04/2015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12/08/2015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22579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Francisco Ferreira De Andrade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36684044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Palmeirinha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030/2015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17025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Joabe De Melo Da Silva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179351369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Técnico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Cafezal 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31/03/2015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 dia(s)  06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25/03/2016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12405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Kaue Emilson Silva Oliveira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464411890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Triângulo Esporte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10/07/2015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16179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Marcos Paulo Dos Santos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501181726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 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022/2015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dia(s)  01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04/09/2015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21999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Pedro Ribeiro De Souza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558342504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Jerusalém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032/2015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dia(s)  02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24/08/2015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15669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Rafael De Oliveira Mota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359115627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Sociedade Esportiva Sao Leopoldo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072/2015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05/11/2015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44954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Rafael Dos Santos Santana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48634570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Jardim Beatriz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056/2015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11/08/2015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dia(s)  03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09/11/2015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12077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Rafael Vieira Da Silva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273203769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Ferreira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11/08/2015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09/11/2015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Renan Miranda Da Silva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237281624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Gremio Esportivo Taboão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040/2015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06/07/2015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22613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Rodolfo Oliv. Guedes Lima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332339804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Barra Brava 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18/05/2016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13897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Sandro Soares Araujo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26.071.334-X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Independente 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09/06/2015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09/07/2015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6823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William Silva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452662114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Nova Petrópolis - Abcenp.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dia(s)  01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05/11/2015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21706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Caique Santos Do Sacramento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554787945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Barra Brava 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23/02/2015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18/02/2016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18948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 De Paula Marques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306609368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Nova Petrópolis -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Abcenp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06/10/2015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dia(s)  01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20/11/2015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01/01/2015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110" name="Groupe 109"/>
          <p:cNvGrpSpPr/>
          <p:nvPr/>
        </p:nvGrpSpPr>
        <p:grpSpPr>
          <a:xfrm>
            <a:off x="11978127" y="1042516"/>
            <a:ext cx="133623" cy="5480902"/>
            <a:chOff x="10321384" y="1021524"/>
            <a:chExt cx="133623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21384" y="1021524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87" name="Rectangle 86"/>
          <p:cNvSpPr/>
          <p:nvPr/>
        </p:nvSpPr>
        <p:spPr>
          <a:xfrm>
            <a:off x="3408460" y="119480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27/11/2015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88" name="Groupe 87"/>
          <p:cNvGrpSpPr/>
          <p:nvPr/>
        </p:nvGrpSpPr>
        <p:grpSpPr>
          <a:xfrm>
            <a:off x="4480812" y="75324"/>
            <a:ext cx="2539912" cy="369332"/>
            <a:chOff x="6591914" y="74480"/>
            <a:chExt cx="2539912" cy="369332"/>
          </a:xfrm>
        </p:grpSpPr>
        <p:grpSp>
          <p:nvGrpSpPr>
            <p:cNvPr id="114" name="Groupe 113"/>
            <p:cNvGrpSpPr/>
            <p:nvPr/>
          </p:nvGrpSpPr>
          <p:grpSpPr>
            <a:xfrm>
              <a:off x="6591914" y="74480"/>
              <a:ext cx="2539912" cy="369332"/>
              <a:chOff x="4043917" y="73230"/>
              <a:chExt cx="2539912" cy="369332"/>
            </a:xfrm>
          </p:grpSpPr>
          <p:grpSp>
            <p:nvGrpSpPr>
              <p:cNvPr id="117" name="Groupe 116"/>
              <p:cNvGrpSpPr/>
              <p:nvPr/>
            </p:nvGrpSpPr>
            <p:grpSpPr>
              <a:xfrm>
                <a:off x="5193969" y="73230"/>
                <a:ext cx="1389860" cy="369332"/>
                <a:chOff x="5193969" y="73230"/>
                <a:chExt cx="1389860" cy="369332"/>
              </a:xfrm>
            </p:grpSpPr>
            <p:sp>
              <p:nvSpPr>
                <p:cNvPr id="121" name="ZoneTexte 120"/>
                <p:cNvSpPr txBox="1"/>
                <p:nvPr/>
              </p:nvSpPr>
              <p:spPr>
                <a:xfrm>
                  <a:off x="5502892" y="73230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2" name="Ellipse 121"/>
                <p:cNvSpPr/>
                <p:nvPr/>
              </p:nvSpPr>
              <p:spPr>
                <a:xfrm>
                  <a:off x="5193969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18" name="Groupe 117"/>
              <p:cNvGrpSpPr/>
              <p:nvPr/>
            </p:nvGrpSpPr>
            <p:grpSpPr>
              <a:xfrm>
                <a:off x="4043917" y="73230"/>
                <a:ext cx="1070157" cy="369332"/>
                <a:chOff x="4043917" y="73230"/>
                <a:chExt cx="1070157" cy="369332"/>
              </a:xfrm>
            </p:grpSpPr>
            <p:sp>
              <p:nvSpPr>
                <p:cNvPr id="119" name="ZoneTexte 118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7612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Filtros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0" name="Ellipse 119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115" name="Image 11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116" name="Image 115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7789801" y="175605"/>
              <a:ext cx="240967" cy="179961"/>
            </a:xfrm>
            <a:prstGeom prst="rect">
              <a:avLst/>
            </a:prstGeom>
          </p:spPr>
        </p:pic>
      </p:grpSp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1387390"/>
            <a:ext cx="265166" cy="177778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1676937"/>
            <a:ext cx="265166" cy="177778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1966484"/>
            <a:ext cx="265166" cy="177778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5320" y="2256031"/>
            <a:ext cx="265166" cy="177778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2545578"/>
            <a:ext cx="265166" cy="177778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3119576"/>
            <a:ext cx="265166" cy="1777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3413665"/>
            <a:ext cx="265166" cy="177778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3703212"/>
            <a:ext cx="265166" cy="177778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3987055"/>
            <a:ext cx="265166" cy="177778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4270898"/>
            <a:ext cx="265166" cy="177778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4560445"/>
            <a:ext cx="265166" cy="177778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4849992"/>
            <a:ext cx="265166" cy="177778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5429086"/>
            <a:ext cx="265166" cy="177778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5718633"/>
            <a:ext cx="265166" cy="177778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6297727"/>
            <a:ext cx="265166" cy="17777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978" r="6390"/>
          <a:stretch/>
        </p:blipFill>
        <p:spPr>
          <a:xfrm>
            <a:off x="11493804" y="1093301"/>
            <a:ext cx="200025" cy="177778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978" r="6390"/>
          <a:stretch/>
        </p:blipFill>
        <p:spPr>
          <a:xfrm>
            <a:off x="11493804" y="2831546"/>
            <a:ext cx="200025" cy="177778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978" r="6390"/>
          <a:stretch/>
        </p:blipFill>
        <p:spPr>
          <a:xfrm>
            <a:off x="11493804" y="5139539"/>
            <a:ext cx="200025" cy="177778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978" r="6390"/>
          <a:stretch/>
        </p:blipFill>
        <p:spPr>
          <a:xfrm>
            <a:off x="11493804" y="6004994"/>
            <a:ext cx="200025" cy="17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33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64660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Relatório de penalizações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706865"/>
              </p:ext>
            </p:extLst>
          </p:nvPr>
        </p:nvGraphicFramePr>
        <p:xfrm>
          <a:off x="83241" y="740658"/>
          <a:ext cx="11894886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645414">
                  <a:extLst>
                    <a:ext uri="{9D8B030D-6E8A-4147-A177-3AD203B41FA5}">
                      <a16:colId xmlns="" xmlns:a16="http://schemas.microsoft.com/office/drawing/2014/main" val="4194852560"/>
                    </a:ext>
                  </a:extLst>
                </a:gridCol>
                <a:gridCol w="2074609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1041718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679260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2330133">
                  <a:extLst>
                    <a:ext uri="{9D8B030D-6E8A-4147-A177-3AD203B41FA5}">
                      <a16:colId xmlns="" xmlns:a16="http://schemas.microsoft.com/office/drawing/2014/main" val="2817601036"/>
                    </a:ext>
                  </a:extLst>
                </a:gridCol>
                <a:gridCol w="957580">
                  <a:extLst>
                    <a:ext uri="{9D8B030D-6E8A-4147-A177-3AD203B41FA5}">
                      <a16:colId xmlns="" xmlns:a16="http://schemas.microsoft.com/office/drawing/2014/main" val="2487376689"/>
                    </a:ext>
                  </a:extLst>
                </a:gridCol>
                <a:gridCol w="957580">
                  <a:extLst>
                    <a:ext uri="{9D8B030D-6E8A-4147-A177-3AD203B41FA5}">
                      <a16:colId xmlns="" xmlns:a16="http://schemas.microsoft.com/office/drawing/2014/main" val="206914457"/>
                    </a:ext>
                  </a:extLst>
                </a:gridCol>
                <a:gridCol w="1507427">
                  <a:extLst>
                    <a:ext uri="{9D8B030D-6E8A-4147-A177-3AD203B41FA5}">
                      <a16:colId xmlns="" xmlns:a16="http://schemas.microsoft.com/office/drawing/2014/main" val="3129774665"/>
                    </a:ext>
                  </a:extLst>
                </a:gridCol>
                <a:gridCol w="957580">
                  <a:extLst>
                    <a:ext uri="{9D8B030D-6E8A-4147-A177-3AD203B41FA5}">
                      <a16:colId xmlns="" xmlns:a16="http://schemas.microsoft.com/office/drawing/2014/main" val="2398184987"/>
                    </a:ext>
                  </a:extLst>
                </a:gridCol>
                <a:gridCol w="743585">
                  <a:extLst>
                    <a:ext uri="{9D8B030D-6E8A-4147-A177-3AD203B41FA5}">
                      <a16:colId xmlns="" xmlns:a16="http://schemas.microsoft.com/office/drawing/2014/main" val="593078524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Código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Nome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RG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Cargo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Processo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Data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Pena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Liberação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Situação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21706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Caique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Santos Do Sacramento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554787945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Barra Brava 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23/02/2015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18/02/2016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18948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 De Paula Marques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306609368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Nova Petrópolis - Abcenp.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06/10/2015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dia(s)  01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20/11/2015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5265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Ederson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Donizete Tristão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408079022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Estrela"D"Futebol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dia(s)  02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18/07/2015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13358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Fabio Nascimento Da Silva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346517254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1º De Maio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09/06/2015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09/07/2015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Flavio Ferreira Da Silva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427856590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Batistini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01/07/2014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14/04/2015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12/08/2015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22579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Francisco Ferreira De Andrade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36684044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Palmeirinha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030/2015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17025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Joabe De Melo Da Silva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179351369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Técnico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Cafezal 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31/03/2015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 dia(s)  06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25/03/2016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12405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Kaue Emilson Silva Oliveira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464411890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Triângulo Esporte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10/07/2015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16179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Marcos Paulo Dos Santos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501181726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Cruzeiro 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022/2015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dia(s)  01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04/09/2015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21999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Pedro Ribeiro De Souza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558342504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Jerusalém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032/2015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26/05/2015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dia(s)  02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24/08/2015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15669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Rafael De Oliveira Mota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359115627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Sociedade Esportiva Sao Leopoldo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072/2015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05/11/2015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44954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Rafael Dos Santos Santana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48634570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Jardim Beatriz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056/2015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11/08/2015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dia(s)  03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09/11/2015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12077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Rafael Vieira Da Silva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273203769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Ferreira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055/2015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11/08/2015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09/11/2015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71370509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Renan Miranda Da Silva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237281624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Gremio Esportivo Taboão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040/2015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06/07/2015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20/08/2015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3692926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22613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Rodolfo Oliv. Guedes Lima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332339804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Barra Brava 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18/05/2016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220164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13897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Sandro Soares Araujo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26.071.334-X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Independente 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038/2015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09/06/2015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09/07/2015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0594433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6823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William Silva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452662114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Nova Petrópolis - Abcenp.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21/09/2015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dia(s)  01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05/11/2015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28689089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21706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Caique Santos Do Sacramento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554787945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Barra Brava Futebol Clube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23/02/2015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 dia(s)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18/02/2016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52379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18948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 De Paula Marques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306609368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Nova Petrópolis - </a:t>
                      </a:r>
                      <a:r>
                        <a:rPr lang="pt-B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Abcenp</a:t>
                      </a: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079/2015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06/10/2015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dia(s)  01 jogo(s)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20/11/2015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66253249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336108" y="116283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01/01/2015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110" name="Groupe 109"/>
          <p:cNvGrpSpPr/>
          <p:nvPr/>
        </p:nvGrpSpPr>
        <p:grpSpPr>
          <a:xfrm>
            <a:off x="11978127" y="1042516"/>
            <a:ext cx="133623" cy="5480902"/>
            <a:chOff x="10321384" y="1021524"/>
            <a:chExt cx="133623" cy="5480902"/>
          </a:xfrm>
        </p:grpSpPr>
        <p:sp>
          <p:nvSpPr>
            <p:cNvPr id="111" name="Rectangle 110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10321384" y="1021524"/>
              <a:ext cx="133623" cy="2610514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13" name="Image 1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87" name="Rectangle 86"/>
          <p:cNvSpPr/>
          <p:nvPr/>
        </p:nvSpPr>
        <p:spPr>
          <a:xfrm>
            <a:off x="3408460" y="119480"/>
            <a:ext cx="936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27/11/2015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88" name="Groupe 87"/>
          <p:cNvGrpSpPr/>
          <p:nvPr/>
        </p:nvGrpSpPr>
        <p:grpSpPr>
          <a:xfrm>
            <a:off x="4480812" y="75324"/>
            <a:ext cx="2539912" cy="369332"/>
            <a:chOff x="6591914" y="74480"/>
            <a:chExt cx="2539912" cy="369332"/>
          </a:xfrm>
        </p:grpSpPr>
        <p:grpSp>
          <p:nvGrpSpPr>
            <p:cNvPr id="114" name="Groupe 113"/>
            <p:cNvGrpSpPr/>
            <p:nvPr/>
          </p:nvGrpSpPr>
          <p:grpSpPr>
            <a:xfrm>
              <a:off x="6591914" y="74480"/>
              <a:ext cx="2539912" cy="369332"/>
              <a:chOff x="4043917" y="73230"/>
              <a:chExt cx="2539912" cy="369332"/>
            </a:xfrm>
          </p:grpSpPr>
          <p:grpSp>
            <p:nvGrpSpPr>
              <p:cNvPr id="117" name="Groupe 116"/>
              <p:cNvGrpSpPr/>
              <p:nvPr/>
            </p:nvGrpSpPr>
            <p:grpSpPr>
              <a:xfrm>
                <a:off x="5193969" y="73230"/>
                <a:ext cx="1389860" cy="369332"/>
                <a:chOff x="5193969" y="73230"/>
                <a:chExt cx="1389860" cy="369332"/>
              </a:xfrm>
            </p:grpSpPr>
            <p:sp>
              <p:nvSpPr>
                <p:cNvPr id="121" name="ZoneTexte 120"/>
                <p:cNvSpPr txBox="1"/>
                <p:nvPr/>
              </p:nvSpPr>
              <p:spPr>
                <a:xfrm>
                  <a:off x="5502892" y="73230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2" name="Ellipse 121"/>
                <p:cNvSpPr/>
                <p:nvPr/>
              </p:nvSpPr>
              <p:spPr>
                <a:xfrm>
                  <a:off x="5193969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18" name="Groupe 117"/>
              <p:cNvGrpSpPr/>
              <p:nvPr/>
            </p:nvGrpSpPr>
            <p:grpSpPr>
              <a:xfrm>
                <a:off x="4043917" y="73230"/>
                <a:ext cx="1070157" cy="369332"/>
                <a:chOff x="4043917" y="73230"/>
                <a:chExt cx="1070157" cy="369332"/>
              </a:xfrm>
            </p:grpSpPr>
            <p:sp>
              <p:nvSpPr>
                <p:cNvPr id="119" name="ZoneTexte 118">
                  <a:hlinkClick r:id="" action="ppaction://hlinkshowjump?jump=previousslide"/>
                </p:cNvPr>
                <p:cNvSpPr txBox="1"/>
                <p:nvPr/>
              </p:nvSpPr>
              <p:spPr>
                <a:xfrm>
                  <a:off x="4352840" y="73230"/>
                  <a:ext cx="7612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Filtros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20" name="Ellipse 119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115" name="Image 11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116" name="Image 115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7789801" y="175605"/>
              <a:ext cx="240967" cy="179961"/>
            </a:xfrm>
            <a:prstGeom prst="rect">
              <a:avLst/>
            </a:prstGeom>
          </p:spPr>
        </p:pic>
      </p:grpSp>
      <p:pic>
        <p:nvPicPr>
          <p:cNvPr id="40" name="Image 39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1387390"/>
            <a:ext cx="265166" cy="177778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1676937"/>
            <a:ext cx="265166" cy="17777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1966484"/>
            <a:ext cx="265166" cy="177778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5320" y="2256031"/>
            <a:ext cx="265166" cy="177778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2545578"/>
            <a:ext cx="265166" cy="177778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3119576"/>
            <a:ext cx="265166" cy="177778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3413665"/>
            <a:ext cx="265166" cy="177778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3703212"/>
            <a:ext cx="265166" cy="177778"/>
          </a:xfrm>
          <a:prstGeom prst="rect">
            <a:avLst/>
          </a:prstGeom>
        </p:spPr>
      </p:pic>
      <p:pic>
        <p:nvPicPr>
          <p:cNvPr id="63" name="Image 62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3987055"/>
            <a:ext cx="265166" cy="177778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4270898"/>
            <a:ext cx="265166" cy="177778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4560445"/>
            <a:ext cx="265166" cy="177778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4849992"/>
            <a:ext cx="265166" cy="177778"/>
          </a:xfrm>
          <a:prstGeom prst="rect">
            <a:avLst/>
          </a:prstGeom>
        </p:spPr>
      </p:pic>
      <p:pic>
        <p:nvPicPr>
          <p:cNvPr id="69" name="Image 68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5429086"/>
            <a:ext cx="265166" cy="177778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5718633"/>
            <a:ext cx="265166" cy="177778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 rotWithShape="1">
          <a:blip r:embed="rId10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11461234" y="6297727"/>
            <a:ext cx="265166" cy="177778"/>
          </a:xfrm>
          <a:prstGeom prst="rect">
            <a:avLst/>
          </a:prstGeom>
        </p:spPr>
      </p:pic>
      <p:pic>
        <p:nvPicPr>
          <p:cNvPr id="72" name="Image 71"/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978" r="6390"/>
          <a:stretch/>
        </p:blipFill>
        <p:spPr>
          <a:xfrm>
            <a:off x="11493804" y="1093301"/>
            <a:ext cx="200025" cy="177778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978" r="6390"/>
          <a:stretch/>
        </p:blipFill>
        <p:spPr>
          <a:xfrm>
            <a:off x="11493804" y="2831546"/>
            <a:ext cx="200025" cy="177778"/>
          </a:xfrm>
          <a:prstGeom prst="rect">
            <a:avLst/>
          </a:prstGeom>
        </p:spPr>
      </p:pic>
      <p:pic>
        <p:nvPicPr>
          <p:cNvPr id="74" name="Image 73"/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978" r="6390"/>
          <a:stretch/>
        </p:blipFill>
        <p:spPr>
          <a:xfrm>
            <a:off x="11493804" y="5139539"/>
            <a:ext cx="200025" cy="177778"/>
          </a:xfrm>
          <a:prstGeom prst="rect">
            <a:avLst/>
          </a:prstGeom>
        </p:spPr>
      </p:pic>
      <p:pic>
        <p:nvPicPr>
          <p:cNvPr id="75" name="Image 74"/>
          <p:cNvPicPr>
            <a:picLocks noChangeAspect="1"/>
          </p:cNvPicPr>
          <p:nvPr/>
        </p:nvPicPr>
        <p:blipFill rotWithShape="1"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6978" r="6390"/>
          <a:stretch/>
        </p:blipFill>
        <p:spPr>
          <a:xfrm>
            <a:off x="11493804" y="6004994"/>
            <a:ext cx="200025" cy="177778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0" y="538620"/>
            <a:ext cx="12192000" cy="914400"/>
          </a:xfrm>
          <a:prstGeom prst="rect">
            <a:avLst/>
          </a:prstGeom>
          <a:solidFill>
            <a:srgbClr val="F3F5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4" name="Rectangle à coins arrondis 43">
            <a:hlinkClick r:id="" action="ppaction://hlinkshowjump?jump=previousslide"/>
          </p:cNvPr>
          <p:cNvSpPr/>
          <p:nvPr/>
        </p:nvSpPr>
        <p:spPr>
          <a:xfrm>
            <a:off x="8990841" y="974502"/>
            <a:ext cx="1080000" cy="288000"/>
          </a:xfrm>
          <a:prstGeom prst="roundRect">
            <a:avLst/>
          </a:prstGeom>
          <a:solidFill>
            <a:srgbClr val="47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Aplicar filtro</a:t>
            </a:r>
            <a:endParaRPr lang="pt-BR" sz="1200" dirty="0"/>
          </a:p>
        </p:txBody>
      </p:sp>
      <p:grpSp>
        <p:nvGrpSpPr>
          <p:cNvPr id="45" name="Groupe 44"/>
          <p:cNvGrpSpPr/>
          <p:nvPr/>
        </p:nvGrpSpPr>
        <p:grpSpPr>
          <a:xfrm>
            <a:off x="160409" y="718644"/>
            <a:ext cx="3765541" cy="549609"/>
            <a:chOff x="3432346" y="839972"/>
            <a:chExt cx="3765541" cy="549609"/>
          </a:xfrm>
        </p:grpSpPr>
        <p:sp>
          <p:nvSpPr>
            <p:cNvPr id="46" name="ZoneTexte 45"/>
            <p:cNvSpPr txBox="1"/>
            <p:nvPr/>
          </p:nvSpPr>
          <p:spPr>
            <a:xfrm>
              <a:off x="3432348" y="839972"/>
              <a:ext cx="5389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Clube</a:t>
              </a:r>
              <a:endParaRPr lang="pt-BR" sz="1200" dirty="0"/>
            </a:p>
          </p:txBody>
        </p:sp>
        <p:sp>
          <p:nvSpPr>
            <p:cNvPr id="47" name="Rectangle à coins arrondis 46"/>
            <p:cNvSpPr/>
            <p:nvPr/>
          </p:nvSpPr>
          <p:spPr>
            <a:xfrm>
              <a:off x="3432346" y="1101581"/>
              <a:ext cx="3765541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48" name="Organigramme : Fusion 47"/>
            <p:cNvSpPr/>
            <p:nvPr/>
          </p:nvSpPr>
          <p:spPr>
            <a:xfrm>
              <a:off x="7035888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49" name="Groupe 48"/>
          <p:cNvGrpSpPr/>
          <p:nvPr/>
        </p:nvGrpSpPr>
        <p:grpSpPr>
          <a:xfrm>
            <a:off x="4089298" y="720838"/>
            <a:ext cx="2160000" cy="549609"/>
            <a:chOff x="3432347" y="839972"/>
            <a:chExt cx="2160000" cy="549609"/>
          </a:xfrm>
        </p:grpSpPr>
        <p:sp>
          <p:nvSpPr>
            <p:cNvPr id="50" name="ZoneTexte 49"/>
            <p:cNvSpPr txBox="1"/>
            <p:nvPr/>
          </p:nvSpPr>
          <p:spPr>
            <a:xfrm>
              <a:off x="3432348" y="839972"/>
              <a:ext cx="5438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Cargo</a:t>
              </a:r>
              <a:endParaRPr lang="pt-BR" sz="1200" dirty="0"/>
            </a:p>
          </p:txBody>
        </p:sp>
        <p:sp>
          <p:nvSpPr>
            <p:cNvPr id="51" name="Rectangle à coins arrondis 50"/>
            <p:cNvSpPr/>
            <p:nvPr/>
          </p:nvSpPr>
          <p:spPr>
            <a:xfrm>
              <a:off x="3432347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Todos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Organigramme : Fusion 51"/>
            <p:cNvSpPr/>
            <p:nvPr/>
          </p:nvSpPr>
          <p:spPr>
            <a:xfrm>
              <a:off x="5408543" y="1191581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57" name="Rectangle à coins arrondis 56"/>
          <p:cNvSpPr/>
          <p:nvPr/>
        </p:nvSpPr>
        <p:spPr>
          <a:xfrm>
            <a:off x="6406362" y="1046502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8" name="ZoneTexte 57"/>
          <p:cNvSpPr txBox="1"/>
          <p:nvPr/>
        </p:nvSpPr>
        <p:spPr>
          <a:xfrm>
            <a:off x="6550362" y="995643"/>
            <a:ext cx="8531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Cumpridas</a:t>
            </a:r>
            <a:endParaRPr lang="pt-BR" sz="1200" dirty="0"/>
          </a:p>
        </p:txBody>
      </p:sp>
      <p:sp>
        <p:nvSpPr>
          <p:cNvPr id="59" name="Rectangle à coins arrondis 58"/>
          <p:cNvSpPr/>
          <p:nvPr/>
        </p:nvSpPr>
        <p:spPr>
          <a:xfrm>
            <a:off x="7560545" y="1046502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0" name="ZoneTexte 59"/>
          <p:cNvSpPr txBox="1"/>
          <p:nvPr/>
        </p:nvSpPr>
        <p:spPr>
          <a:xfrm>
            <a:off x="7704545" y="995643"/>
            <a:ext cx="1127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Não cumpridas</a:t>
            </a:r>
            <a:endParaRPr lang="pt-BR" sz="1200" dirty="0"/>
          </a:p>
        </p:txBody>
      </p:sp>
      <p:sp>
        <p:nvSpPr>
          <p:cNvPr id="61" name="ZoneTexte 60"/>
          <p:cNvSpPr txBox="1"/>
          <p:nvPr/>
        </p:nvSpPr>
        <p:spPr>
          <a:xfrm>
            <a:off x="6330727" y="737865"/>
            <a:ext cx="7155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Situação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797521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artigos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287585"/>
              </p:ext>
            </p:extLst>
          </p:nvPr>
        </p:nvGraphicFramePr>
        <p:xfrm>
          <a:off x="1404296" y="719666"/>
          <a:ext cx="9383408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596202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7335584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845376">
                  <a:extLst>
                    <a:ext uri="{9D8B030D-6E8A-4147-A177-3AD203B41FA5}">
                      <a16:colId xmlns="" xmlns:a16="http://schemas.microsoft.com/office/drawing/2014/main" val="2078455704"/>
                    </a:ext>
                  </a:extLst>
                </a:gridCol>
                <a:gridCol w="606246">
                  <a:extLst>
                    <a:ext uri="{9D8B030D-6E8A-4147-A177-3AD203B41FA5}">
                      <a16:colId xmlns="" xmlns:a16="http://schemas.microsoft.com/office/drawing/2014/main" val="682115772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Artigo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Texto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Ver/editar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Excluir</a:t>
                      </a:r>
                      <a:endParaRPr lang="pt-BR" sz="1200" b="0" i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220-A. Deixar de: II - comparecer, injustificadamente, ao órgão de Justiça Desportiva, quando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regularmente...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216. Celebrar contrato de trabalho com duas ou mais entidades de prática desportiva, por tempo de vigência...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243. Atuar, deliberadamente, de modo prejudicial à equipe que defende. PENA: multa, de R$ 100,00 (cem r...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 B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254-B. Cuspir em outrem: PENA: suspensão de seis a doze partidas, provas ou equivalentes, se praticada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 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191. Deixar de cumprir, ou dificultar o cumprimento: PENA (Revogada pela Resolução CNE nº 29 de 2009). I -...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269. Recusar-se injustificadamente, a iniciar a partida, prova ou equivalente, ou abandoná-la antes do seu t...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 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243-E. Submeter criança ou adolescente, sob sua autoridade, guarda ou vigilância, a vexame ou a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constrang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162. Os menores de quatorze anos são considerados desportivamente inimputáveis, ficando sujeitos à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orient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 G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243-G. Praticar ato discriminatório, desdenhoso ou ultrajante, relacionado a preconceito em razão de origem...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236. Usar, em atividade desportiva, como própria, carteira de atleta ou qualquer documento de identidade d...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D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258-D. As penalidades de suspensão decorrentes das infrações previstas neste Capítulo poderão ser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cumulad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243-C. Ameaçar alguém, por palavra, escrito, gestos ou por qualquer outro meio, a causar-lhe mal injusto ou 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017513911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261-A. Deixar o árbitro, auxiliar ou membro da equipe de arbitragem de cumprir as obrigações relativas à sua...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91600627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211. Deixar de manter o local que tenha indicado para realização do evento com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infra-estrutura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necessária a...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01365900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243B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243-B. Constranger alguém, mediante violência, grave ameaça ou por qualquer outro meio, a não fazer o que...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27850275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B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258-B. Invadir local destinado à equipe de arbitragem, ou o local da partida, prova ou equivalente, durante s...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3947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 D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243-D. Incitar publicamente o ódio ou a violência. (Incluído pela Resolução CNE nº 29 de 2009). PENA: multa,...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73674703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254. Praticar jogada violenta: PENA: suspensão de uma a seis partidas, provas ou equivalentes. § 1º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Constitu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9669421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258-A. Provocar o público durante partida, prova ou equivalente.  PENA: suspensão de duas a seis partidas, 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67290433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" name="Image 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1018992"/>
            <a:ext cx="252000" cy="252000"/>
          </a:xfrm>
          <a:prstGeom prst="rect">
            <a:avLst/>
          </a:prstGeom>
        </p:spPr>
      </p:pic>
      <p:pic>
        <p:nvPicPr>
          <p:cNvPr id="46" name="Image 4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1324658"/>
            <a:ext cx="252000" cy="252000"/>
          </a:xfrm>
          <a:prstGeom prst="rect">
            <a:avLst/>
          </a:prstGeom>
        </p:spPr>
      </p:pic>
      <p:pic>
        <p:nvPicPr>
          <p:cNvPr id="47" name="Image 4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1614874"/>
            <a:ext cx="252000" cy="252000"/>
          </a:xfrm>
          <a:prstGeom prst="rect">
            <a:avLst/>
          </a:prstGeom>
        </p:spPr>
      </p:pic>
      <p:pic>
        <p:nvPicPr>
          <p:cNvPr id="48" name="Image 4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1905823"/>
            <a:ext cx="252000" cy="252000"/>
          </a:xfrm>
          <a:prstGeom prst="rect">
            <a:avLst/>
          </a:prstGeom>
        </p:spPr>
      </p:pic>
      <p:pic>
        <p:nvPicPr>
          <p:cNvPr id="49" name="Image 4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2184816"/>
            <a:ext cx="252000" cy="252000"/>
          </a:xfrm>
          <a:prstGeom prst="rect">
            <a:avLst/>
          </a:prstGeom>
        </p:spPr>
      </p:pic>
      <p:pic>
        <p:nvPicPr>
          <p:cNvPr id="50" name="Image 49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2463809"/>
            <a:ext cx="252000" cy="252000"/>
          </a:xfrm>
          <a:prstGeom prst="rect">
            <a:avLst/>
          </a:prstGeom>
        </p:spPr>
      </p:pic>
      <p:pic>
        <p:nvPicPr>
          <p:cNvPr id="51" name="Image 50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2769475"/>
            <a:ext cx="252000" cy="252000"/>
          </a:xfrm>
          <a:prstGeom prst="rect">
            <a:avLst/>
          </a:prstGeom>
        </p:spPr>
      </p:pic>
      <p:pic>
        <p:nvPicPr>
          <p:cNvPr id="52" name="Image 5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2301" y="3048468"/>
            <a:ext cx="252000" cy="252000"/>
          </a:xfrm>
          <a:prstGeom prst="rect">
            <a:avLst/>
          </a:prstGeom>
        </p:spPr>
      </p:pic>
      <p:pic>
        <p:nvPicPr>
          <p:cNvPr id="53" name="Image 5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3341662"/>
            <a:ext cx="252000" cy="252000"/>
          </a:xfrm>
          <a:prstGeom prst="rect">
            <a:avLst/>
          </a:prstGeom>
        </p:spPr>
      </p:pic>
      <p:pic>
        <p:nvPicPr>
          <p:cNvPr id="54" name="Image 53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3618410"/>
            <a:ext cx="252000" cy="252000"/>
          </a:xfrm>
          <a:prstGeom prst="rect">
            <a:avLst/>
          </a:prstGeom>
        </p:spPr>
      </p:pic>
      <p:pic>
        <p:nvPicPr>
          <p:cNvPr id="55" name="Image 54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3904551"/>
            <a:ext cx="252000" cy="252000"/>
          </a:xfrm>
          <a:prstGeom prst="rect">
            <a:avLst/>
          </a:prstGeom>
        </p:spPr>
      </p:pic>
      <p:pic>
        <p:nvPicPr>
          <p:cNvPr id="56" name="Image 5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4187619"/>
            <a:ext cx="252000" cy="252000"/>
          </a:xfrm>
          <a:prstGeom prst="rect">
            <a:avLst/>
          </a:prstGeom>
        </p:spPr>
      </p:pic>
      <p:pic>
        <p:nvPicPr>
          <p:cNvPr id="57" name="Image 5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4482062"/>
            <a:ext cx="252000" cy="252000"/>
          </a:xfrm>
          <a:prstGeom prst="rect">
            <a:avLst/>
          </a:prstGeom>
        </p:spPr>
      </p:pic>
      <p:pic>
        <p:nvPicPr>
          <p:cNvPr id="58" name="Image 5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4776505"/>
            <a:ext cx="252000" cy="252000"/>
          </a:xfrm>
          <a:prstGeom prst="rect">
            <a:avLst/>
          </a:prstGeom>
        </p:spPr>
      </p:pic>
      <p:pic>
        <p:nvPicPr>
          <p:cNvPr id="59" name="Image 5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2640" y="5070948"/>
            <a:ext cx="252000" cy="252000"/>
          </a:xfrm>
          <a:prstGeom prst="rect">
            <a:avLst/>
          </a:prstGeom>
        </p:spPr>
      </p:pic>
      <p:pic>
        <p:nvPicPr>
          <p:cNvPr id="60" name="Image 59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2640" y="5361164"/>
            <a:ext cx="252000" cy="252000"/>
          </a:xfrm>
          <a:prstGeom prst="rect">
            <a:avLst/>
          </a:prstGeom>
        </p:spPr>
      </p:pic>
      <p:pic>
        <p:nvPicPr>
          <p:cNvPr id="61" name="Image 60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5648459"/>
            <a:ext cx="252000" cy="252000"/>
          </a:xfrm>
          <a:prstGeom prst="rect">
            <a:avLst/>
          </a:prstGeom>
        </p:spPr>
      </p:pic>
      <p:pic>
        <p:nvPicPr>
          <p:cNvPr id="62" name="Image 6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5942902"/>
            <a:ext cx="252000" cy="252000"/>
          </a:xfrm>
          <a:prstGeom prst="rect">
            <a:avLst/>
          </a:prstGeom>
        </p:spPr>
      </p:pic>
      <p:pic>
        <p:nvPicPr>
          <p:cNvPr id="63" name="Image 6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6230358"/>
            <a:ext cx="252000" cy="252000"/>
          </a:xfrm>
          <a:prstGeom prst="rect">
            <a:avLst/>
          </a:prstGeom>
        </p:spPr>
      </p:pic>
      <p:grpSp>
        <p:nvGrpSpPr>
          <p:cNvPr id="19" name="Groupe 18"/>
          <p:cNvGrpSpPr/>
          <p:nvPr/>
        </p:nvGrpSpPr>
        <p:grpSpPr>
          <a:xfrm>
            <a:off x="10787704" y="1018992"/>
            <a:ext cx="133623" cy="5480902"/>
            <a:chOff x="10321384" y="1021524"/>
            <a:chExt cx="133623" cy="5480902"/>
          </a:xfrm>
        </p:grpSpPr>
        <p:sp>
          <p:nvSpPr>
            <p:cNvPr id="18" name="Rectangle 17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0321384" y="1021524"/>
              <a:ext cx="133623" cy="1138831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1054992"/>
            <a:ext cx="180000" cy="180000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1360658"/>
            <a:ext cx="180000" cy="180000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1648343"/>
            <a:ext cx="180000" cy="180000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1936028"/>
            <a:ext cx="180000" cy="180000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2223713"/>
            <a:ext cx="180000" cy="180000"/>
          </a:xfrm>
          <a:prstGeom prst="rect">
            <a:avLst/>
          </a:prstGeom>
        </p:spPr>
      </p:pic>
      <p:pic>
        <p:nvPicPr>
          <p:cNvPr id="75" name="Image 7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2505886"/>
            <a:ext cx="180000" cy="180000"/>
          </a:xfrm>
          <a:prstGeom prst="rect">
            <a:avLst/>
          </a:prstGeom>
        </p:spPr>
      </p:pic>
      <p:pic>
        <p:nvPicPr>
          <p:cNvPr id="77" name="Image 7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2805475"/>
            <a:ext cx="180000" cy="180000"/>
          </a:xfrm>
          <a:prstGeom prst="rect">
            <a:avLst/>
          </a:prstGeom>
        </p:spPr>
      </p:pic>
      <p:pic>
        <p:nvPicPr>
          <p:cNvPr id="78" name="Image 7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3084468"/>
            <a:ext cx="180000" cy="180000"/>
          </a:xfrm>
          <a:prstGeom prst="rect">
            <a:avLst/>
          </a:prstGeom>
        </p:spPr>
      </p:pic>
      <p:pic>
        <p:nvPicPr>
          <p:cNvPr id="79" name="Image 7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3377662"/>
            <a:ext cx="180000" cy="180000"/>
          </a:xfrm>
          <a:prstGeom prst="rect">
            <a:avLst/>
          </a:prstGeom>
        </p:spPr>
      </p:pic>
      <p:pic>
        <p:nvPicPr>
          <p:cNvPr id="80" name="Image 7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3654410"/>
            <a:ext cx="180000" cy="180000"/>
          </a:xfrm>
          <a:prstGeom prst="rect">
            <a:avLst/>
          </a:prstGeom>
        </p:spPr>
      </p:pic>
      <p:pic>
        <p:nvPicPr>
          <p:cNvPr id="81" name="Image 8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3940551"/>
            <a:ext cx="180000" cy="180000"/>
          </a:xfrm>
          <a:prstGeom prst="rect">
            <a:avLst/>
          </a:prstGeom>
        </p:spPr>
      </p:pic>
      <p:pic>
        <p:nvPicPr>
          <p:cNvPr id="82" name="Image 8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4226692"/>
            <a:ext cx="180000" cy="180000"/>
          </a:xfrm>
          <a:prstGeom prst="rect">
            <a:avLst/>
          </a:prstGeom>
        </p:spPr>
      </p:pic>
      <p:pic>
        <p:nvPicPr>
          <p:cNvPr id="83" name="Image 8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4512833"/>
            <a:ext cx="180000" cy="180000"/>
          </a:xfrm>
          <a:prstGeom prst="rect">
            <a:avLst/>
          </a:prstGeom>
        </p:spPr>
      </p:pic>
      <p:pic>
        <p:nvPicPr>
          <p:cNvPr id="84" name="Image 8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4812505"/>
            <a:ext cx="180000" cy="180000"/>
          </a:xfrm>
          <a:prstGeom prst="rect">
            <a:avLst/>
          </a:prstGeom>
        </p:spPr>
      </p:pic>
      <p:pic>
        <p:nvPicPr>
          <p:cNvPr id="85" name="Image 8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5106948"/>
            <a:ext cx="180000" cy="180000"/>
          </a:xfrm>
          <a:prstGeom prst="rect">
            <a:avLst/>
          </a:prstGeom>
        </p:spPr>
      </p:pic>
      <p:pic>
        <p:nvPicPr>
          <p:cNvPr id="86" name="Image 8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5397164"/>
            <a:ext cx="180000" cy="180000"/>
          </a:xfrm>
          <a:prstGeom prst="rect">
            <a:avLst/>
          </a:prstGeom>
        </p:spPr>
      </p:pic>
      <p:pic>
        <p:nvPicPr>
          <p:cNvPr id="87" name="Image 8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5687380"/>
            <a:ext cx="180000" cy="180000"/>
          </a:xfrm>
          <a:prstGeom prst="rect">
            <a:avLst/>
          </a:prstGeom>
        </p:spPr>
      </p:pic>
      <p:pic>
        <p:nvPicPr>
          <p:cNvPr id="88" name="Image 8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5977596"/>
            <a:ext cx="180000" cy="180000"/>
          </a:xfrm>
          <a:prstGeom prst="rect">
            <a:avLst/>
          </a:prstGeom>
        </p:spPr>
      </p:pic>
      <p:pic>
        <p:nvPicPr>
          <p:cNvPr id="89" name="Image 8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6266358"/>
            <a:ext cx="180000" cy="180000"/>
          </a:xfrm>
          <a:prstGeom prst="rect">
            <a:avLst/>
          </a:prstGeom>
        </p:spPr>
      </p:pic>
      <p:sp>
        <p:nvSpPr>
          <p:cNvPr id="90" name="Rectangle 89"/>
          <p:cNvSpPr/>
          <p:nvPr/>
        </p:nvSpPr>
        <p:spPr>
          <a:xfrm>
            <a:off x="2336108" y="116283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artigo ou texto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91" name="Image 90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349889" y="110813"/>
            <a:ext cx="231354" cy="297455"/>
          </a:xfrm>
          <a:prstGeom prst="rect">
            <a:avLst/>
          </a:prstGeom>
        </p:spPr>
      </p:pic>
      <p:grpSp>
        <p:nvGrpSpPr>
          <p:cNvPr id="92" name="Groupe 91"/>
          <p:cNvGrpSpPr/>
          <p:nvPr/>
        </p:nvGrpSpPr>
        <p:grpSpPr>
          <a:xfrm>
            <a:off x="5529995" y="86141"/>
            <a:ext cx="2460217" cy="381014"/>
            <a:chOff x="5119075" y="74480"/>
            <a:chExt cx="2460217" cy="381014"/>
          </a:xfrm>
        </p:grpSpPr>
        <p:grpSp>
          <p:nvGrpSpPr>
            <p:cNvPr id="93" name="Groupe 92"/>
            <p:cNvGrpSpPr/>
            <p:nvPr/>
          </p:nvGrpSpPr>
          <p:grpSpPr>
            <a:xfrm>
              <a:off x="5119075" y="74480"/>
              <a:ext cx="2460217" cy="381014"/>
              <a:chOff x="2571078" y="73230"/>
              <a:chExt cx="2460217" cy="381014"/>
            </a:xfrm>
          </p:grpSpPr>
          <p:grpSp>
            <p:nvGrpSpPr>
              <p:cNvPr id="96" name="Groupe 95"/>
              <p:cNvGrpSpPr/>
              <p:nvPr/>
            </p:nvGrpSpPr>
            <p:grpSpPr>
              <a:xfrm>
                <a:off x="2571078" y="84912"/>
                <a:ext cx="1389860" cy="369332"/>
                <a:chOff x="2571078" y="84912"/>
                <a:chExt cx="1389860" cy="369332"/>
              </a:xfrm>
            </p:grpSpPr>
            <p:sp>
              <p:nvSpPr>
                <p:cNvPr id="100" name="ZoneTexte 99"/>
                <p:cNvSpPr txBox="1"/>
                <p:nvPr/>
              </p:nvSpPr>
              <p:spPr>
                <a:xfrm>
                  <a:off x="2880001" y="84912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01" name="Ellipse 100"/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97" name="Groupe 96"/>
              <p:cNvGrpSpPr/>
              <p:nvPr/>
            </p:nvGrpSpPr>
            <p:grpSpPr>
              <a:xfrm>
                <a:off x="4043917" y="73230"/>
                <a:ext cx="987378" cy="369332"/>
                <a:chOff x="4043917" y="73230"/>
                <a:chExt cx="987378" cy="369332"/>
              </a:xfrm>
            </p:grpSpPr>
            <p:sp>
              <p:nvSpPr>
                <p:cNvPr id="98" name="ZoneTexte 97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6784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Novo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99" name="Ellipse 98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94" name="Image 9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95" name="Image 94"/>
            <p:cNvPicPr>
              <a:picLocks noChangeAspect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5166910" y="187287"/>
              <a:ext cx="240967" cy="179961"/>
            </a:xfrm>
            <a:prstGeom prst="rect">
              <a:avLst/>
            </a:prstGeom>
          </p:spPr>
        </p:pic>
      </p:grpSp>
      <p:pic>
        <p:nvPicPr>
          <p:cNvPr id="70" name="Image 6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46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artigos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404296" y="719666"/>
          <a:ext cx="9383408" cy="5782760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596202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7335584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845376">
                  <a:extLst>
                    <a:ext uri="{9D8B030D-6E8A-4147-A177-3AD203B41FA5}">
                      <a16:colId xmlns="" xmlns:a16="http://schemas.microsoft.com/office/drawing/2014/main" val="2078455704"/>
                    </a:ext>
                  </a:extLst>
                </a:gridCol>
                <a:gridCol w="606246">
                  <a:extLst>
                    <a:ext uri="{9D8B030D-6E8A-4147-A177-3AD203B41FA5}">
                      <a16:colId xmlns="" xmlns:a16="http://schemas.microsoft.com/office/drawing/2014/main" val="682115772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Artigo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Texto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Ver/editar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Excluir</a:t>
                      </a:r>
                      <a:endParaRPr lang="pt-BR" sz="1200" b="0" i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220-A. Deixar de: II - comparecer, injustificadamente, ao órgão de Justiça Desportiva, quando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regularmente...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216. Celebrar contrato de trabalho com duas ou mais entidades de prática desportiva, por tempo de vigência...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243. Atuar, deliberadamente, de modo prejudicial à equipe que defende. PENA: multa, de R$ 100,00 (cem r...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 B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254-B. Cuspir em outrem: PENA: suspensão de seis a doze partidas, provas ou equivalentes, se praticada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 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191. Deixar de cumprir, ou dificultar o cumprimento: PENA (Revogada pela Resolução CNE nº 29 de 2009). I -...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57329041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269. Recusar-se injustificadamente, a iniciar a partida, prova ou equivalente, ou abandoná-la antes do seu t...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4622518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 E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243-E. Submeter criança ou adolescente, sob sua autoridade, guarda ou vigilância, a vexame ou a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constrang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944870186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162. Os menores de quatorze anos são considerados desportivamente inimputáveis, ficando sujeitos à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orient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416113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 G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243-G. Praticar ato discriminatório, desdenhoso ou ultrajante, relacionado a preconceito em razão de origem...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12892644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236. Usar, em atividade desportiva, como própria, carteira de atleta ou qualquer documento de identidade d...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88003848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D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258-D. As penalidades de suspensão decorrentes das infrações previstas neste Capítulo poderão ser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cumulad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67246039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243C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243-C. Ameaçar alguém, por palavra, escrito, gestos ou por qualquer outro meio, a causar-lhe mal injusto ou 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017513911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261-A. Deixar o árbitro, auxiliar ou membro da equipe de arbitragem de cumprir as obrigações relativas à sua...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91600627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211. Deixar de manter o local que tenha indicado para realização do evento com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infra-estrutura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necessária a...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01365900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243B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243-B. Constranger alguém, mediante violência, grave ameaça ou por qualquer outro meio, a não fazer o que...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278502757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B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258-B. Invadir local destinado à equipe de arbitragem, ou o local da partida, prova ou equivalente, durante s...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3947333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 D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243-D. Incitar publicamente o ódio ou a violência. (Incluído pela Resolução CNE nº 29 de 2009). PENA: multa,...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3736747032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254. Praticar jogada violenta: PENA: suspensão de uma a seis partidas, provas ou equivalentes. § 1º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Constitu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966942124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 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Art. 258-A. Provocar o público durante partida, prova ou equivalente.  PENA: suspensão de duas a seis partidas, 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67290433"/>
                  </a:ext>
                </a:extLst>
              </a:tr>
            </a:tbl>
          </a:graphicData>
        </a:graphic>
      </p:graphicFrame>
      <p:pic>
        <p:nvPicPr>
          <p:cNvPr id="32" name="Imag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1018992"/>
            <a:ext cx="252000" cy="252000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1324658"/>
            <a:ext cx="252000" cy="252000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1614874"/>
            <a:ext cx="252000" cy="25200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1905823"/>
            <a:ext cx="252000" cy="252000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2184816"/>
            <a:ext cx="252000" cy="252000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2463809"/>
            <a:ext cx="252000" cy="25200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2769475"/>
            <a:ext cx="252000" cy="252000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2301" y="3048468"/>
            <a:ext cx="252000" cy="252000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3341662"/>
            <a:ext cx="252000" cy="25200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3618410"/>
            <a:ext cx="252000" cy="252000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3904551"/>
            <a:ext cx="252000" cy="252000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4187619"/>
            <a:ext cx="252000" cy="252000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4482062"/>
            <a:ext cx="252000" cy="252000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4776505"/>
            <a:ext cx="252000" cy="252000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2640" y="5070948"/>
            <a:ext cx="252000" cy="252000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2640" y="5361164"/>
            <a:ext cx="252000" cy="252000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5648459"/>
            <a:ext cx="252000" cy="252000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5942902"/>
            <a:ext cx="252000" cy="252000"/>
          </a:xfrm>
          <a:prstGeom prst="rect">
            <a:avLst/>
          </a:prstGeom>
        </p:spPr>
      </p:pic>
      <p:pic>
        <p:nvPicPr>
          <p:cNvPr id="63" name="Image 62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085" y="6230358"/>
            <a:ext cx="252000" cy="252000"/>
          </a:xfrm>
          <a:prstGeom prst="rect">
            <a:avLst/>
          </a:prstGeom>
        </p:spPr>
      </p:pic>
      <p:grpSp>
        <p:nvGrpSpPr>
          <p:cNvPr id="19" name="Groupe 18"/>
          <p:cNvGrpSpPr/>
          <p:nvPr/>
        </p:nvGrpSpPr>
        <p:grpSpPr>
          <a:xfrm>
            <a:off x="10787704" y="1018992"/>
            <a:ext cx="133623" cy="5480902"/>
            <a:chOff x="10321384" y="1021524"/>
            <a:chExt cx="133623" cy="5480902"/>
          </a:xfrm>
        </p:grpSpPr>
        <p:sp>
          <p:nvSpPr>
            <p:cNvPr id="18" name="Rectangle 17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0321384" y="1021524"/>
              <a:ext cx="133623" cy="1138831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65" name="Image 6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1054992"/>
            <a:ext cx="180000" cy="180000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1360658"/>
            <a:ext cx="180000" cy="180000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1648343"/>
            <a:ext cx="180000" cy="180000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1936028"/>
            <a:ext cx="180000" cy="180000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2223713"/>
            <a:ext cx="180000" cy="180000"/>
          </a:xfrm>
          <a:prstGeom prst="rect">
            <a:avLst/>
          </a:prstGeom>
        </p:spPr>
      </p:pic>
      <p:pic>
        <p:nvPicPr>
          <p:cNvPr id="75" name="Image 7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2505886"/>
            <a:ext cx="180000" cy="180000"/>
          </a:xfrm>
          <a:prstGeom prst="rect">
            <a:avLst/>
          </a:prstGeom>
        </p:spPr>
      </p:pic>
      <p:pic>
        <p:nvPicPr>
          <p:cNvPr id="77" name="Image 7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2805475"/>
            <a:ext cx="180000" cy="180000"/>
          </a:xfrm>
          <a:prstGeom prst="rect">
            <a:avLst/>
          </a:prstGeom>
        </p:spPr>
      </p:pic>
      <p:pic>
        <p:nvPicPr>
          <p:cNvPr id="78" name="Image 7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3084468"/>
            <a:ext cx="180000" cy="180000"/>
          </a:xfrm>
          <a:prstGeom prst="rect">
            <a:avLst/>
          </a:prstGeom>
        </p:spPr>
      </p:pic>
      <p:pic>
        <p:nvPicPr>
          <p:cNvPr id="79" name="Image 7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3377662"/>
            <a:ext cx="180000" cy="180000"/>
          </a:xfrm>
          <a:prstGeom prst="rect">
            <a:avLst/>
          </a:prstGeom>
        </p:spPr>
      </p:pic>
      <p:pic>
        <p:nvPicPr>
          <p:cNvPr id="80" name="Image 7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3654410"/>
            <a:ext cx="180000" cy="180000"/>
          </a:xfrm>
          <a:prstGeom prst="rect">
            <a:avLst/>
          </a:prstGeom>
        </p:spPr>
      </p:pic>
      <p:pic>
        <p:nvPicPr>
          <p:cNvPr id="81" name="Image 8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3940551"/>
            <a:ext cx="180000" cy="180000"/>
          </a:xfrm>
          <a:prstGeom prst="rect">
            <a:avLst/>
          </a:prstGeom>
        </p:spPr>
      </p:pic>
      <p:pic>
        <p:nvPicPr>
          <p:cNvPr id="82" name="Image 8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4226692"/>
            <a:ext cx="180000" cy="180000"/>
          </a:xfrm>
          <a:prstGeom prst="rect">
            <a:avLst/>
          </a:prstGeom>
        </p:spPr>
      </p:pic>
      <p:pic>
        <p:nvPicPr>
          <p:cNvPr id="83" name="Image 8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4512833"/>
            <a:ext cx="180000" cy="180000"/>
          </a:xfrm>
          <a:prstGeom prst="rect">
            <a:avLst/>
          </a:prstGeom>
        </p:spPr>
      </p:pic>
      <p:pic>
        <p:nvPicPr>
          <p:cNvPr id="84" name="Image 8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4812505"/>
            <a:ext cx="180000" cy="180000"/>
          </a:xfrm>
          <a:prstGeom prst="rect">
            <a:avLst/>
          </a:prstGeom>
        </p:spPr>
      </p:pic>
      <p:pic>
        <p:nvPicPr>
          <p:cNvPr id="85" name="Image 8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5106948"/>
            <a:ext cx="180000" cy="180000"/>
          </a:xfrm>
          <a:prstGeom prst="rect">
            <a:avLst/>
          </a:prstGeom>
        </p:spPr>
      </p:pic>
      <p:pic>
        <p:nvPicPr>
          <p:cNvPr id="86" name="Image 8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5397164"/>
            <a:ext cx="180000" cy="180000"/>
          </a:xfrm>
          <a:prstGeom prst="rect">
            <a:avLst/>
          </a:prstGeom>
        </p:spPr>
      </p:pic>
      <p:sp>
        <p:nvSpPr>
          <p:cNvPr id="99" name="Rectangle 98"/>
          <p:cNvSpPr/>
          <p:nvPr/>
        </p:nvSpPr>
        <p:spPr>
          <a:xfrm>
            <a:off x="2336108" y="116283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artigo ou texto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7" name="Image 8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5687380"/>
            <a:ext cx="180000" cy="180000"/>
          </a:xfrm>
          <a:prstGeom prst="rect">
            <a:avLst/>
          </a:prstGeom>
        </p:spPr>
      </p:pic>
      <p:grpSp>
        <p:nvGrpSpPr>
          <p:cNvPr id="101" name="Groupe 100"/>
          <p:cNvGrpSpPr/>
          <p:nvPr/>
        </p:nvGrpSpPr>
        <p:grpSpPr>
          <a:xfrm>
            <a:off x="5529995" y="86141"/>
            <a:ext cx="2460217" cy="381014"/>
            <a:chOff x="5119075" y="74480"/>
            <a:chExt cx="2460217" cy="381014"/>
          </a:xfrm>
        </p:grpSpPr>
        <p:grpSp>
          <p:nvGrpSpPr>
            <p:cNvPr id="102" name="Groupe 101"/>
            <p:cNvGrpSpPr/>
            <p:nvPr/>
          </p:nvGrpSpPr>
          <p:grpSpPr>
            <a:xfrm>
              <a:off x="5119075" y="74480"/>
              <a:ext cx="2460217" cy="381014"/>
              <a:chOff x="2571078" y="73230"/>
              <a:chExt cx="2460217" cy="381014"/>
            </a:xfrm>
          </p:grpSpPr>
          <p:grpSp>
            <p:nvGrpSpPr>
              <p:cNvPr id="105" name="Groupe 104"/>
              <p:cNvGrpSpPr/>
              <p:nvPr/>
            </p:nvGrpSpPr>
            <p:grpSpPr>
              <a:xfrm>
                <a:off x="2571078" y="84912"/>
                <a:ext cx="1389860" cy="369332"/>
                <a:chOff x="2571078" y="84912"/>
                <a:chExt cx="1389860" cy="369332"/>
              </a:xfrm>
            </p:grpSpPr>
            <p:sp>
              <p:nvSpPr>
                <p:cNvPr id="109" name="ZoneTexte 108"/>
                <p:cNvSpPr txBox="1"/>
                <p:nvPr/>
              </p:nvSpPr>
              <p:spPr>
                <a:xfrm>
                  <a:off x="2880001" y="84912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10" name="Ellipse 109"/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06" name="Groupe 105"/>
              <p:cNvGrpSpPr/>
              <p:nvPr/>
            </p:nvGrpSpPr>
            <p:grpSpPr>
              <a:xfrm>
                <a:off x="4043917" y="73230"/>
                <a:ext cx="987378" cy="369332"/>
                <a:chOff x="4043917" y="73230"/>
                <a:chExt cx="987378" cy="369332"/>
              </a:xfrm>
            </p:grpSpPr>
            <p:sp>
              <p:nvSpPr>
                <p:cNvPr id="107" name="ZoneTexte 106"/>
                <p:cNvSpPr txBox="1"/>
                <p:nvPr/>
              </p:nvSpPr>
              <p:spPr>
                <a:xfrm>
                  <a:off x="4352840" y="73230"/>
                  <a:ext cx="6784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Novo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08" name="Ellipse 107"/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103" name="Image 102"/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104" name="Image 103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5166910" y="187287"/>
              <a:ext cx="240967" cy="179961"/>
            </a:xfrm>
            <a:prstGeom prst="rect">
              <a:avLst/>
            </a:prstGeom>
          </p:spPr>
        </p:pic>
      </p:grpSp>
      <p:pic>
        <p:nvPicPr>
          <p:cNvPr id="74" name="Image 7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pic>
        <p:nvPicPr>
          <p:cNvPr id="88" name="Image 8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5977596"/>
            <a:ext cx="180000" cy="180000"/>
          </a:xfrm>
          <a:prstGeom prst="rect">
            <a:avLst/>
          </a:prstGeom>
        </p:spPr>
      </p:pic>
      <p:pic>
        <p:nvPicPr>
          <p:cNvPr id="89" name="Image 8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97" y="6266358"/>
            <a:ext cx="180000" cy="180000"/>
          </a:xfrm>
          <a:prstGeom prst="rect">
            <a:avLst/>
          </a:prstGeom>
        </p:spPr>
      </p:pic>
      <p:pic>
        <p:nvPicPr>
          <p:cNvPr id="100" name="Image 99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349889" y="110813"/>
            <a:ext cx="231354" cy="297455"/>
          </a:xfrm>
          <a:prstGeom prst="rect">
            <a:avLst/>
          </a:prstGeom>
        </p:spPr>
      </p:pic>
      <p:sp>
        <p:nvSpPr>
          <p:cNvPr id="90" name="Rectangle 8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1" name="Rectangle à coins arrondis 90"/>
          <p:cNvSpPr/>
          <p:nvPr/>
        </p:nvSpPr>
        <p:spPr>
          <a:xfrm>
            <a:off x="4116000" y="811569"/>
            <a:ext cx="3960000" cy="4320000"/>
          </a:xfrm>
          <a:prstGeom prst="roundRect">
            <a:avLst>
              <a:gd name="adj" fmla="val 1594"/>
            </a:avLst>
          </a:prstGeom>
          <a:solidFill>
            <a:schemeClr val="bg1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grpSp>
        <p:nvGrpSpPr>
          <p:cNvPr id="92" name="Groupe 91"/>
          <p:cNvGrpSpPr/>
          <p:nvPr/>
        </p:nvGrpSpPr>
        <p:grpSpPr>
          <a:xfrm>
            <a:off x="4253452" y="950624"/>
            <a:ext cx="720000" cy="549609"/>
            <a:chOff x="354174" y="839972"/>
            <a:chExt cx="720000" cy="549609"/>
          </a:xfrm>
        </p:grpSpPr>
        <p:sp>
          <p:nvSpPr>
            <p:cNvPr id="93" name="ZoneTexte 92"/>
            <p:cNvSpPr txBox="1"/>
            <p:nvPr/>
          </p:nvSpPr>
          <p:spPr>
            <a:xfrm>
              <a:off x="354175" y="839972"/>
              <a:ext cx="5667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Artigo</a:t>
              </a:r>
              <a:endParaRPr lang="pt-BR" sz="1200" dirty="0"/>
            </a:p>
          </p:txBody>
        </p:sp>
        <p:sp>
          <p:nvSpPr>
            <p:cNvPr id="94" name="Rectangle à coins arrondis 93"/>
            <p:cNvSpPr/>
            <p:nvPr/>
          </p:nvSpPr>
          <p:spPr>
            <a:xfrm>
              <a:off x="354174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216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95" name="Rectangle à coins arrondis 94"/>
          <p:cNvSpPr/>
          <p:nvPr/>
        </p:nvSpPr>
        <p:spPr>
          <a:xfrm>
            <a:off x="4253452" y="1679593"/>
            <a:ext cx="3600000" cy="2880000"/>
          </a:xfrm>
          <a:prstGeom prst="roundRect">
            <a:avLst>
              <a:gd name="adj" fmla="val 2171"/>
            </a:avLst>
          </a:prstGeom>
          <a:solidFill>
            <a:srgbClr val="F5F5F5"/>
          </a:solidFill>
          <a:ln>
            <a:solidFill>
              <a:srgbClr val="DDDDDD"/>
            </a:solidFill>
          </a:ln>
          <a:effectLst>
            <a:innerShdw blurRad="63500" dist="25400" dir="16200000">
              <a:prstClr val="black">
                <a:alpha val="1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1200" dirty="0">
                <a:solidFill>
                  <a:schemeClr val="tx1"/>
                </a:solidFill>
              </a:rPr>
              <a:t>Art. 216. Celebrar contrato de trabalho com duas ou mais entidades de </a:t>
            </a:r>
            <a:r>
              <a:rPr lang="pt-BR" sz="1200" dirty="0" smtClean="0">
                <a:solidFill>
                  <a:schemeClr val="tx1"/>
                </a:solidFill>
              </a:rPr>
              <a:t>prática </a:t>
            </a:r>
            <a:r>
              <a:rPr lang="pt-BR" sz="1200" dirty="0">
                <a:solidFill>
                  <a:schemeClr val="tx1"/>
                </a:solidFill>
              </a:rPr>
              <a:t>desportiva, por tempo de vigência sobrepostos, levados a registro</a:t>
            </a:r>
            <a:r>
              <a:rPr lang="pt-BR" sz="1200" dirty="0" smtClean="0">
                <a:solidFill>
                  <a:schemeClr val="tx1"/>
                </a:solidFill>
              </a:rPr>
              <a:t>.</a:t>
            </a:r>
          </a:p>
          <a:p>
            <a:endParaRPr lang="pt-BR" sz="1200" dirty="0">
              <a:solidFill>
                <a:schemeClr val="tx1"/>
              </a:solidFill>
            </a:endParaRPr>
          </a:p>
          <a:p>
            <a:r>
              <a:rPr lang="pt-BR" sz="1200" dirty="0" smtClean="0">
                <a:solidFill>
                  <a:schemeClr val="tx1"/>
                </a:solidFill>
              </a:rPr>
              <a:t> PENA</a:t>
            </a:r>
            <a:r>
              <a:rPr lang="pt-BR" sz="1200" dirty="0">
                <a:solidFill>
                  <a:schemeClr val="tx1"/>
                </a:solidFill>
              </a:rPr>
              <a:t>: suspensão de trinta a cento e oitenta dias, podendo ser cumulada com multa </a:t>
            </a:r>
            <a:r>
              <a:rPr lang="pt-BR" sz="1200" dirty="0" smtClean="0">
                <a:solidFill>
                  <a:schemeClr val="tx1"/>
                </a:solidFill>
              </a:rPr>
              <a:t>de </a:t>
            </a:r>
            <a:r>
              <a:rPr lang="pt-BR" sz="1200" dirty="0">
                <a:solidFill>
                  <a:schemeClr val="tx1"/>
                </a:solidFill>
              </a:rPr>
              <a:t>R$ 100,00 (cem reais) a R$ 100.000,00 (cem mil reais</a:t>
            </a:r>
            <a:r>
              <a:rPr lang="pt-BR" sz="1200" dirty="0" smtClean="0">
                <a:solidFill>
                  <a:schemeClr val="tx1"/>
                </a:solidFill>
              </a:rPr>
              <a:t>).</a:t>
            </a:r>
          </a:p>
          <a:p>
            <a:endParaRPr lang="pt-BR" sz="1200" dirty="0">
              <a:solidFill>
                <a:schemeClr val="tx1"/>
              </a:solidFill>
            </a:endParaRPr>
          </a:p>
          <a:p>
            <a:r>
              <a:rPr lang="pt-BR" sz="1200" dirty="0" smtClean="0">
                <a:solidFill>
                  <a:schemeClr val="tx1"/>
                </a:solidFill>
              </a:rPr>
              <a:t> Parágrafo </a:t>
            </a:r>
            <a:r>
              <a:rPr lang="pt-BR" sz="1200" dirty="0">
                <a:solidFill>
                  <a:schemeClr val="tx1"/>
                </a:solidFill>
              </a:rPr>
              <a:t>único. Incorre nas mesmas penas:</a:t>
            </a:r>
          </a:p>
          <a:p>
            <a:r>
              <a:rPr lang="pt-BR" sz="1200" dirty="0">
                <a:solidFill>
                  <a:schemeClr val="tx1"/>
                </a:solidFill>
              </a:rPr>
              <a:t> </a:t>
            </a:r>
            <a:r>
              <a:rPr lang="pt-BR" sz="1200" dirty="0" smtClean="0">
                <a:solidFill>
                  <a:schemeClr val="tx1"/>
                </a:solidFill>
              </a:rPr>
              <a:t>I </a:t>
            </a:r>
            <a:r>
              <a:rPr lang="pt-BR" sz="1200" dirty="0">
                <a:solidFill>
                  <a:schemeClr val="tx1"/>
                </a:solidFill>
              </a:rPr>
              <a:t>- aquele que requerer inscrição por mais de uma entidade de prática desportiva </a:t>
            </a:r>
            <a:r>
              <a:rPr lang="pt-BR" sz="1200" dirty="0" smtClean="0">
                <a:solidFill>
                  <a:schemeClr val="tx1"/>
                </a:solidFill>
              </a:rPr>
              <a:t>ou omitir</a:t>
            </a:r>
            <a:r>
              <a:rPr lang="pt-BR" sz="1200" dirty="0">
                <a:solidFill>
                  <a:schemeClr val="tx1"/>
                </a:solidFill>
              </a:rPr>
              <a:t>, no pedido de inscrição, sua vinculação a outra entidade de prática desportiva;</a:t>
            </a:r>
          </a:p>
          <a:p>
            <a:r>
              <a:rPr lang="pt-BR" sz="1200" dirty="0">
                <a:solidFill>
                  <a:schemeClr val="tx1"/>
                </a:solidFill>
              </a:rPr>
              <a:t> II - a entidade de prática desportiva que celebrar, no mesmo ato, dois ou </a:t>
            </a:r>
            <a:r>
              <a:rPr lang="pt-BR" sz="1200" dirty="0" smtClean="0">
                <a:solidFill>
                  <a:schemeClr val="tx1"/>
                </a:solidFill>
              </a:rPr>
              <a:t>mais</a:t>
            </a: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96" name="Rectangle à coins arrondis 95">
            <a:hlinkClick r:id="" action="ppaction://hlinkshowjump?jump=previousslide"/>
          </p:cNvPr>
          <p:cNvSpPr/>
          <p:nvPr/>
        </p:nvSpPr>
        <p:spPr>
          <a:xfrm>
            <a:off x="6096000" y="4701581"/>
            <a:ext cx="900000" cy="288000"/>
          </a:xfrm>
          <a:prstGeom prst="roundRect">
            <a:avLst/>
          </a:prstGeom>
          <a:solidFill>
            <a:srgbClr val="47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Salvar</a:t>
            </a:r>
            <a:endParaRPr lang="pt-BR" sz="1200" dirty="0"/>
          </a:p>
        </p:txBody>
      </p:sp>
      <p:sp>
        <p:nvSpPr>
          <p:cNvPr id="97" name="Rectangle à coins arrondis 96">
            <a:hlinkClick r:id="" action="ppaction://hlinkshowjump?jump=previousslide"/>
          </p:cNvPr>
          <p:cNvSpPr/>
          <p:nvPr/>
        </p:nvSpPr>
        <p:spPr>
          <a:xfrm>
            <a:off x="7090904" y="4701581"/>
            <a:ext cx="900000" cy="288000"/>
          </a:xfrm>
          <a:prstGeom prst="roundRect">
            <a:avLst/>
          </a:prstGeom>
          <a:solidFill>
            <a:srgbClr val="D232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Cancelar</a:t>
            </a:r>
            <a:endParaRPr lang="pt-BR" sz="1200" dirty="0"/>
          </a:p>
        </p:txBody>
      </p:sp>
      <p:pic>
        <p:nvPicPr>
          <p:cNvPr id="98" name="Picture 2" descr="http://arena/apps/kurzy2/padrao/imagens/fechar.png">
            <a:hlinkClick r:id="" action="ppaction://hlinkshowjump?jump=previousslide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015" y="681988"/>
            <a:ext cx="35242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1" name="Groupe 110"/>
          <p:cNvGrpSpPr/>
          <p:nvPr/>
        </p:nvGrpSpPr>
        <p:grpSpPr>
          <a:xfrm>
            <a:off x="7799203" y="1679593"/>
            <a:ext cx="133623" cy="2880001"/>
            <a:chOff x="10321384" y="1021522"/>
            <a:chExt cx="133623" cy="5480904"/>
          </a:xfrm>
        </p:grpSpPr>
        <p:sp>
          <p:nvSpPr>
            <p:cNvPr id="112" name="Rectangle 111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10321384" y="1021522"/>
              <a:ext cx="133623" cy="4569487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8675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usuários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76290" y="-39830"/>
            <a:ext cx="3005952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42" name="Image 4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43" name="Image 42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954108"/>
              </p:ext>
            </p:extLst>
          </p:nvPr>
        </p:nvGraphicFramePr>
        <p:xfrm>
          <a:off x="137145" y="719666"/>
          <a:ext cx="11917711" cy="578276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664845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2520000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237420895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2279565994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2011836858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2909592840"/>
                    </a:ext>
                  </a:extLst>
                </a:gridCol>
                <a:gridCol w="2520000">
                  <a:extLst>
                    <a:ext uri="{9D8B030D-6E8A-4147-A177-3AD203B41FA5}">
                      <a16:colId xmlns="" xmlns:a16="http://schemas.microsoft.com/office/drawing/2014/main" val="584049053"/>
                    </a:ext>
                  </a:extLst>
                </a:gridCol>
                <a:gridCol w="578866">
                  <a:extLst>
                    <a:ext uri="{9D8B030D-6E8A-4147-A177-3AD203B41FA5}">
                      <a16:colId xmlns="" xmlns:a16="http://schemas.microsoft.com/office/drawing/2014/main" val="2078455704"/>
                    </a:ext>
                  </a:extLst>
                </a:gridCol>
                <a:gridCol w="594000">
                  <a:extLst>
                    <a:ext uri="{9D8B030D-6E8A-4147-A177-3AD203B41FA5}">
                      <a16:colId xmlns="" xmlns:a16="http://schemas.microsoft.com/office/drawing/2014/main" val="898726275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Código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Nome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CPF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RG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Telefone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Celular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Email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Editar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Excluir</a:t>
                      </a:r>
                      <a:endParaRPr lang="pt-BR" sz="1200" b="0" i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289138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Crio Digital (Administrador)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xxx.xxx.xxx-xx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xx.xxx.xxx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xxxx-xxxx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</a:t>
                      </a: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xxxxx-xxxx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crio@criodigital.com.br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</a:tbl>
          </a:graphicData>
        </a:graphic>
      </p:graphicFrame>
      <p:pic>
        <p:nvPicPr>
          <p:cNvPr id="2" name="Image 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166" y="1066798"/>
            <a:ext cx="180000" cy="180000"/>
          </a:xfrm>
          <a:prstGeom prst="rect">
            <a:avLst/>
          </a:prstGeom>
        </p:spPr>
      </p:pic>
      <p:pic>
        <p:nvPicPr>
          <p:cNvPr id="79" name="Image 7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2363" y="1069238"/>
            <a:ext cx="180000" cy="180000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2336108" y="116283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código/nome/RG/CPF/tel.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349889" y="110813"/>
            <a:ext cx="231354" cy="297455"/>
          </a:xfrm>
          <a:prstGeom prst="rect">
            <a:avLst/>
          </a:prstGeom>
        </p:spPr>
      </p:pic>
      <p:grpSp>
        <p:nvGrpSpPr>
          <p:cNvPr id="23" name="Groupe 22"/>
          <p:cNvGrpSpPr/>
          <p:nvPr/>
        </p:nvGrpSpPr>
        <p:grpSpPr>
          <a:xfrm>
            <a:off x="5529995" y="86141"/>
            <a:ext cx="2460217" cy="381014"/>
            <a:chOff x="5119075" y="74480"/>
            <a:chExt cx="2460217" cy="381014"/>
          </a:xfrm>
        </p:grpSpPr>
        <p:grpSp>
          <p:nvGrpSpPr>
            <p:cNvPr id="24" name="Groupe 23"/>
            <p:cNvGrpSpPr/>
            <p:nvPr/>
          </p:nvGrpSpPr>
          <p:grpSpPr>
            <a:xfrm>
              <a:off x="5119075" y="74480"/>
              <a:ext cx="2460217" cy="381014"/>
              <a:chOff x="2571078" y="73230"/>
              <a:chExt cx="2460217" cy="381014"/>
            </a:xfrm>
          </p:grpSpPr>
          <p:grpSp>
            <p:nvGrpSpPr>
              <p:cNvPr id="29" name="Groupe 28"/>
              <p:cNvGrpSpPr/>
              <p:nvPr/>
            </p:nvGrpSpPr>
            <p:grpSpPr>
              <a:xfrm>
                <a:off x="2571078" y="84912"/>
                <a:ext cx="1389860" cy="369332"/>
                <a:chOff x="2571078" y="84912"/>
                <a:chExt cx="1389860" cy="369332"/>
              </a:xfrm>
            </p:grpSpPr>
            <p:sp>
              <p:nvSpPr>
                <p:cNvPr id="34" name="ZoneTexte 33"/>
                <p:cNvSpPr txBox="1"/>
                <p:nvPr/>
              </p:nvSpPr>
              <p:spPr>
                <a:xfrm>
                  <a:off x="2880001" y="84912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5" name="Ellipse 34"/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31" name="Groupe 30"/>
              <p:cNvGrpSpPr/>
              <p:nvPr/>
            </p:nvGrpSpPr>
            <p:grpSpPr>
              <a:xfrm>
                <a:off x="4043917" y="73230"/>
                <a:ext cx="987378" cy="369332"/>
                <a:chOff x="4043917" y="73230"/>
                <a:chExt cx="987378" cy="369332"/>
              </a:xfrm>
            </p:grpSpPr>
            <p:sp>
              <p:nvSpPr>
                <p:cNvPr id="32" name="ZoneTexte 31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6784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Novo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3" name="Ellipse 32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26" name="Image 25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43729" y="165253"/>
              <a:ext cx="242314" cy="182145"/>
            </a:xfrm>
            <a:prstGeom prst="rect">
              <a:avLst/>
            </a:prstGeom>
          </p:spPr>
        </p:pic>
        <p:pic>
          <p:nvPicPr>
            <p:cNvPr id="27" name="Image 26"/>
            <p:cNvPicPr>
              <a:picLocks noChangeAspect="1"/>
            </p:cNvPicPr>
            <p:nvPr/>
          </p:nvPicPr>
          <p:blipFill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5166910" y="187287"/>
              <a:ext cx="240967" cy="1799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5531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usuários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2" name="Image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127" name="Image 1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128" name="Groupe 127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132" name="Groupe 131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9" name="ZoneTexte 138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40" name="Groupe 139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1" name="Ellipse 140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2" name="Image 141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4" name="Groupe 133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135" name="ZoneTexte 134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6" name="Groupe 135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137" name="Ellipse 136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38" name="Image 137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38" name="Rectangle 37"/>
          <p:cNvSpPr/>
          <p:nvPr/>
        </p:nvSpPr>
        <p:spPr>
          <a:xfrm>
            <a:off x="1950565" y="811569"/>
            <a:ext cx="8290871" cy="432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 dirty="0"/>
          </a:p>
        </p:txBody>
      </p:sp>
      <p:grpSp>
        <p:nvGrpSpPr>
          <p:cNvPr id="41" name="Groupe 40"/>
          <p:cNvGrpSpPr/>
          <p:nvPr/>
        </p:nvGrpSpPr>
        <p:grpSpPr>
          <a:xfrm>
            <a:off x="4043535" y="1220244"/>
            <a:ext cx="2880000" cy="549609"/>
            <a:chOff x="354174" y="839972"/>
            <a:chExt cx="2880000" cy="549609"/>
          </a:xfrm>
        </p:grpSpPr>
        <p:sp>
          <p:nvSpPr>
            <p:cNvPr id="39" name="ZoneTexte 38"/>
            <p:cNvSpPr txBox="1"/>
            <p:nvPr/>
          </p:nvSpPr>
          <p:spPr>
            <a:xfrm>
              <a:off x="354175" y="839972"/>
              <a:ext cx="5661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Nome</a:t>
              </a:r>
              <a:endParaRPr lang="pt-BR" sz="1200" dirty="0"/>
            </a:p>
          </p:txBody>
        </p:sp>
        <p:sp>
          <p:nvSpPr>
            <p:cNvPr id="40" name="Rectangle à coins arrondis 39"/>
            <p:cNvSpPr/>
            <p:nvPr/>
          </p:nvSpPr>
          <p:spPr>
            <a:xfrm>
              <a:off x="354174" y="1101581"/>
              <a:ext cx="288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Henrique Bispo dos Santos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60" name="ZoneTexte 59"/>
          <p:cNvSpPr txBox="1"/>
          <p:nvPr/>
        </p:nvSpPr>
        <p:spPr>
          <a:xfrm>
            <a:off x="4041073" y="1838170"/>
            <a:ext cx="11416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Dados pessoais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61" name="Groupe 60"/>
          <p:cNvGrpSpPr/>
          <p:nvPr/>
        </p:nvGrpSpPr>
        <p:grpSpPr>
          <a:xfrm>
            <a:off x="4042123" y="2086928"/>
            <a:ext cx="1085956" cy="549609"/>
            <a:chOff x="354174" y="839972"/>
            <a:chExt cx="1085956" cy="549609"/>
          </a:xfrm>
        </p:grpSpPr>
        <p:sp>
          <p:nvSpPr>
            <p:cNvPr id="62" name="ZoneTexte 61"/>
            <p:cNvSpPr txBox="1"/>
            <p:nvPr/>
          </p:nvSpPr>
          <p:spPr>
            <a:xfrm>
              <a:off x="354175" y="839972"/>
              <a:ext cx="3643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RG</a:t>
              </a:r>
              <a:endParaRPr lang="pt-BR" sz="1200" dirty="0"/>
            </a:p>
          </p:txBody>
        </p:sp>
        <p:sp>
          <p:nvSpPr>
            <p:cNvPr id="63" name="Rectangle à coins arrondis 62"/>
            <p:cNvSpPr/>
            <p:nvPr/>
          </p:nvSpPr>
          <p:spPr>
            <a:xfrm>
              <a:off x="354174" y="1101581"/>
              <a:ext cx="1085956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00.000.000-0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e 63"/>
          <p:cNvGrpSpPr/>
          <p:nvPr/>
        </p:nvGrpSpPr>
        <p:grpSpPr>
          <a:xfrm>
            <a:off x="5280122" y="2086928"/>
            <a:ext cx="1189119" cy="549609"/>
            <a:chOff x="354174" y="839972"/>
            <a:chExt cx="1189119" cy="549609"/>
          </a:xfrm>
        </p:grpSpPr>
        <p:sp>
          <p:nvSpPr>
            <p:cNvPr id="65" name="ZoneTexte 64"/>
            <p:cNvSpPr txBox="1"/>
            <p:nvPr/>
          </p:nvSpPr>
          <p:spPr>
            <a:xfrm>
              <a:off x="354175" y="839972"/>
              <a:ext cx="4171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CPF</a:t>
              </a:r>
              <a:endParaRPr lang="pt-BR" sz="1200" dirty="0"/>
            </a:p>
          </p:txBody>
        </p:sp>
        <p:sp>
          <p:nvSpPr>
            <p:cNvPr id="66" name="Rectangle à coins arrondis 65"/>
            <p:cNvSpPr/>
            <p:nvPr/>
          </p:nvSpPr>
          <p:spPr>
            <a:xfrm>
              <a:off x="354174" y="1101581"/>
              <a:ext cx="1189119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000.000.000-00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Groupe 66"/>
          <p:cNvGrpSpPr/>
          <p:nvPr/>
        </p:nvGrpSpPr>
        <p:grpSpPr>
          <a:xfrm>
            <a:off x="6624539" y="2089122"/>
            <a:ext cx="1080000" cy="549609"/>
            <a:chOff x="354174" y="839972"/>
            <a:chExt cx="1080000" cy="549609"/>
          </a:xfrm>
        </p:grpSpPr>
        <p:sp>
          <p:nvSpPr>
            <p:cNvPr id="68" name="ZoneTexte 67"/>
            <p:cNvSpPr txBox="1"/>
            <p:nvPr/>
          </p:nvSpPr>
          <p:spPr>
            <a:xfrm>
              <a:off x="354175" y="839972"/>
              <a:ext cx="102137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Data de </a:t>
              </a:r>
              <a:r>
                <a:rPr lang="pt-BR" sz="1200" dirty="0" err="1" smtClean="0"/>
                <a:t>nasc</a:t>
              </a:r>
              <a:r>
                <a:rPr lang="pt-BR" sz="1200" dirty="0" smtClean="0"/>
                <a:t>.</a:t>
              </a:r>
              <a:endParaRPr lang="pt-BR" sz="1200" dirty="0"/>
            </a:p>
          </p:txBody>
        </p:sp>
        <p:sp>
          <p:nvSpPr>
            <p:cNvPr id="69" name="Rectangle à coins arrondis 68"/>
            <p:cNvSpPr/>
            <p:nvPr/>
          </p:nvSpPr>
          <p:spPr>
            <a:xfrm>
              <a:off x="354174" y="1101581"/>
              <a:ext cx="108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19/06/1995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89" name="ZoneTexte 88"/>
          <p:cNvSpPr txBox="1"/>
          <p:nvPr/>
        </p:nvSpPr>
        <p:spPr>
          <a:xfrm>
            <a:off x="2145596" y="3518191"/>
            <a:ext cx="7712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Endereço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90" name="Groupe 89"/>
          <p:cNvGrpSpPr/>
          <p:nvPr/>
        </p:nvGrpSpPr>
        <p:grpSpPr>
          <a:xfrm>
            <a:off x="2153757" y="3758702"/>
            <a:ext cx="1080000" cy="549609"/>
            <a:chOff x="354174" y="839972"/>
            <a:chExt cx="1800000" cy="549609"/>
          </a:xfrm>
        </p:grpSpPr>
        <p:sp>
          <p:nvSpPr>
            <p:cNvPr id="91" name="ZoneTexte 90"/>
            <p:cNvSpPr txBox="1"/>
            <p:nvPr/>
          </p:nvSpPr>
          <p:spPr>
            <a:xfrm>
              <a:off x="354175" y="839972"/>
              <a:ext cx="4219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CEP</a:t>
              </a:r>
              <a:endParaRPr lang="pt-BR" sz="1200" dirty="0"/>
            </a:p>
          </p:txBody>
        </p:sp>
        <p:sp>
          <p:nvSpPr>
            <p:cNvPr id="92" name="Rectangle à coins arrondis 91"/>
            <p:cNvSpPr/>
            <p:nvPr/>
          </p:nvSpPr>
          <p:spPr>
            <a:xfrm>
              <a:off x="354174" y="1101581"/>
              <a:ext cx="18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09210-300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3" name="Groupe 92"/>
          <p:cNvGrpSpPr/>
          <p:nvPr/>
        </p:nvGrpSpPr>
        <p:grpSpPr>
          <a:xfrm>
            <a:off x="3350489" y="3790801"/>
            <a:ext cx="2202679" cy="517510"/>
            <a:chOff x="-447268" y="872071"/>
            <a:chExt cx="2202679" cy="517510"/>
          </a:xfrm>
        </p:grpSpPr>
        <p:sp>
          <p:nvSpPr>
            <p:cNvPr id="94" name="ZoneTexte 93"/>
            <p:cNvSpPr txBox="1"/>
            <p:nvPr/>
          </p:nvSpPr>
          <p:spPr>
            <a:xfrm>
              <a:off x="-447268" y="872071"/>
              <a:ext cx="4219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Rua</a:t>
              </a:r>
              <a:endParaRPr lang="pt-BR" sz="1200" dirty="0"/>
            </a:p>
          </p:txBody>
        </p:sp>
        <p:sp>
          <p:nvSpPr>
            <p:cNvPr id="95" name="Rectangle à coins arrondis 94"/>
            <p:cNvSpPr/>
            <p:nvPr/>
          </p:nvSpPr>
          <p:spPr>
            <a:xfrm>
              <a:off x="-404589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Av. Estados Unidos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6" name="Groupe 95"/>
          <p:cNvGrpSpPr/>
          <p:nvPr/>
        </p:nvGrpSpPr>
        <p:grpSpPr>
          <a:xfrm>
            <a:off x="5707669" y="3760559"/>
            <a:ext cx="720000" cy="549609"/>
            <a:chOff x="354174" y="839972"/>
            <a:chExt cx="720000" cy="549609"/>
          </a:xfrm>
        </p:grpSpPr>
        <p:sp>
          <p:nvSpPr>
            <p:cNvPr id="97" name="ZoneTexte 96"/>
            <p:cNvSpPr txBox="1"/>
            <p:nvPr/>
          </p:nvSpPr>
          <p:spPr>
            <a:xfrm>
              <a:off x="354175" y="839972"/>
              <a:ext cx="6967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Número</a:t>
              </a:r>
              <a:endParaRPr lang="pt-BR" sz="1200" dirty="0"/>
            </a:p>
          </p:txBody>
        </p:sp>
        <p:sp>
          <p:nvSpPr>
            <p:cNvPr id="98" name="Rectangle à coins arrondis 97"/>
            <p:cNvSpPr/>
            <p:nvPr/>
          </p:nvSpPr>
          <p:spPr>
            <a:xfrm>
              <a:off x="354174" y="1101581"/>
              <a:ext cx="7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114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9" name="Groupe 98"/>
          <p:cNvGrpSpPr/>
          <p:nvPr/>
        </p:nvGrpSpPr>
        <p:grpSpPr>
          <a:xfrm>
            <a:off x="2147626" y="4337604"/>
            <a:ext cx="1440000" cy="549609"/>
            <a:chOff x="354174" y="839972"/>
            <a:chExt cx="1440000" cy="549609"/>
          </a:xfrm>
        </p:grpSpPr>
        <p:sp>
          <p:nvSpPr>
            <p:cNvPr id="100" name="ZoneTexte 99"/>
            <p:cNvSpPr txBox="1"/>
            <p:nvPr/>
          </p:nvSpPr>
          <p:spPr>
            <a:xfrm>
              <a:off x="354175" y="839972"/>
              <a:ext cx="5620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Bairro</a:t>
              </a:r>
              <a:endParaRPr lang="pt-BR" sz="1200" dirty="0"/>
            </a:p>
          </p:txBody>
        </p:sp>
        <p:sp>
          <p:nvSpPr>
            <p:cNvPr id="101" name="Rectangle à coins arrondis 100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Pq. das Nações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2" name="Groupe 101"/>
          <p:cNvGrpSpPr/>
          <p:nvPr/>
        </p:nvGrpSpPr>
        <p:grpSpPr>
          <a:xfrm>
            <a:off x="3752354" y="4308544"/>
            <a:ext cx="1446347" cy="580389"/>
            <a:chOff x="347827" y="809192"/>
            <a:chExt cx="1446347" cy="580389"/>
          </a:xfrm>
        </p:grpSpPr>
        <p:sp>
          <p:nvSpPr>
            <p:cNvPr id="103" name="ZoneTexte 102"/>
            <p:cNvSpPr txBox="1"/>
            <p:nvPr/>
          </p:nvSpPr>
          <p:spPr>
            <a:xfrm>
              <a:off x="347827" y="809192"/>
              <a:ext cx="10746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Complemento</a:t>
              </a:r>
              <a:endParaRPr lang="pt-BR" sz="1200" dirty="0"/>
            </a:p>
          </p:txBody>
        </p:sp>
        <p:sp>
          <p:nvSpPr>
            <p:cNvPr id="104" name="Rectangle à coins arrondis 103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5" name="Groupe 104"/>
          <p:cNvGrpSpPr/>
          <p:nvPr/>
        </p:nvGrpSpPr>
        <p:grpSpPr>
          <a:xfrm>
            <a:off x="5370319" y="4340143"/>
            <a:ext cx="1440000" cy="549609"/>
            <a:chOff x="354174" y="839972"/>
            <a:chExt cx="1440000" cy="549609"/>
          </a:xfrm>
        </p:grpSpPr>
        <p:sp>
          <p:nvSpPr>
            <p:cNvPr id="106" name="ZoneTexte 105"/>
            <p:cNvSpPr txBox="1"/>
            <p:nvPr/>
          </p:nvSpPr>
          <p:spPr>
            <a:xfrm>
              <a:off x="354175" y="839972"/>
              <a:ext cx="61266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Cidade</a:t>
              </a:r>
              <a:endParaRPr lang="pt-BR" sz="1200" dirty="0"/>
            </a:p>
          </p:txBody>
        </p:sp>
        <p:sp>
          <p:nvSpPr>
            <p:cNvPr id="107" name="Rectangle à coins arrondis 106"/>
            <p:cNvSpPr/>
            <p:nvPr/>
          </p:nvSpPr>
          <p:spPr>
            <a:xfrm>
              <a:off x="354174" y="1101581"/>
              <a:ext cx="14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Santo André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8" name="Groupe 107"/>
          <p:cNvGrpSpPr/>
          <p:nvPr/>
        </p:nvGrpSpPr>
        <p:grpSpPr>
          <a:xfrm>
            <a:off x="6981937" y="4340143"/>
            <a:ext cx="540000" cy="549609"/>
            <a:chOff x="3432347" y="839972"/>
            <a:chExt cx="540000" cy="549609"/>
          </a:xfrm>
        </p:grpSpPr>
        <p:sp>
          <p:nvSpPr>
            <p:cNvPr id="109" name="ZoneTexte 108"/>
            <p:cNvSpPr txBox="1"/>
            <p:nvPr/>
          </p:nvSpPr>
          <p:spPr>
            <a:xfrm>
              <a:off x="3432348" y="839972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UF</a:t>
              </a:r>
              <a:endParaRPr lang="pt-BR" sz="1200" dirty="0"/>
            </a:p>
          </p:txBody>
        </p:sp>
        <p:sp>
          <p:nvSpPr>
            <p:cNvPr id="110" name="Rectangle à coins arrondis 109"/>
            <p:cNvSpPr/>
            <p:nvPr/>
          </p:nvSpPr>
          <p:spPr>
            <a:xfrm>
              <a:off x="3432347" y="1101581"/>
              <a:ext cx="54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SP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  <p:sp>
          <p:nvSpPr>
            <p:cNvPr id="111" name="Organigramme : Fusion 110"/>
            <p:cNvSpPr/>
            <p:nvPr/>
          </p:nvSpPr>
          <p:spPr>
            <a:xfrm>
              <a:off x="3786932" y="1199276"/>
              <a:ext cx="108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12" name="ZoneTexte 111"/>
          <p:cNvSpPr txBox="1"/>
          <p:nvPr/>
        </p:nvSpPr>
        <p:spPr>
          <a:xfrm>
            <a:off x="4035936" y="2702244"/>
            <a:ext cx="7411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Contatos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114" name="Groupe 113"/>
          <p:cNvGrpSpPr/>
          <p:nvPr/>
        </p:nvGrpSpPr>
        <p:grpSpPr>
          <a:xfrm>
            <a:off x="4035734" y="2968582"/>
            <a:ext cx="1260000" cy="549609"/>
            <a:chOff x="354174" y="839972"/>
            <a:chExt cx="2100000" cy="549609"/>
          </a:xfrm>
        </p:grpSpPr>
        <p:sp>
          <p:nvSpPr>
            <p:cNvPr id="115" name="ZoneTexte 114"/>
            <p:cNvSpPr txBox="1"/>
            <p:nvPr/>
          </p:nvSpPr>
          <p:spPr>
            <a:xfrm>
              <a:off x="354176" y="839972"/>
              <a:ext cx="11938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Telefone</a:t>
              </a:r>
              <a:endParaRPr lang="pt-BR" sz="1200" dirty="0"/>
            </a:p>
          </p:txBody>
        </p:sp>
        <p:sp>
          <p:nvSpPr>
            <p:cNvPr id="116" name="Rectangle à coins arrondis 115"/>
            <p:cNvSpPr/>
            <p:nvPr/>
          </p:nvSpPr>
          <p:spPr>
            <a:xfrm>
              <a:off x="354174" y="1101581"/>
              <a:ext cx="21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(11) 4509-1880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7" name="Groupe 116"/>
          <p:cNvGrpSpPr/>
          <p:nvPr/>
        </p:nvGrpSpPr>
        <p:grpSpPr>
          <a:xfrm>
            <a:off x="5402231" y="2968582"/>
            <a:ext cx="1301583" cy="552235"/>
            <a:chOff x="-447268" y="837346"/>
            <a:chExt cx="1335872" cy="552235"/>
          </a:xfrm>
        </p:grpSpPr>
        <p:sp>
          <p:nvSpPr>
            <p:cNvPr id="118" name="ZoneTexte 117"/>
            <p:cNvSpPr txBox="1"/>
            <p:nvPr/>
          </p:nvSpPr>
          <p:spPr>
            <a:xfrm>
              <a:off x="-447268" y="837346"/>
              <a:ext cx="6206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Celular</a:t>
              </a:r>
              <a:endParaRPr lang="pt-BR" sz="1200" dirty="0"/>
            </a:p>
          </p:txBody>
        </p:sp>
        <p:sp>
          <p:nvSpPr>
            <p:cNvPr id="119" name="Rectangle à coins arrondis 118"/>
            <p:cNvSpPr/>
            <p:nvPr/>
          </p:nvSpPr>
          <p:spPr>
            <a:xfrm>
              <a:off x="-404590" y="1101581"/>
              <a:ext cx="1293194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(__) _____-____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3" name="Groupe 122"/>
          <p:cNvGrpSpPr/>
          <p:nvPr/>
        </p:nvGrpSpPr>
        <p:grpSpPr>
          <a:xfrm>
            <a:off x="6851894" y="2968582"/>
            <a:ext cx="2520000" cy="549609"/>
            <a:chOff x="354174" y="839972"/>
            <a:chExt cx="2520000" cy="549609"/>
          </a:xfrm>
        </p:grpSpPr>
        <p:sp>
          <p:nvSpPr>
            <p:cNvPr id="124" name="ZoneTexte 123"/>
            <p:cNvSpPr txBox="1"/>
            <p:nvPr/>
          </p:nvSpPr>
          <p:spPr>
            <a:xfrm>
              <a:off x="354175" y="839972"/>
              <a:ext cx="5741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E-mail</a:t>
              </a:r>
              <a:endParaRPr lang="pt-BR" sz="1200" dirty="0"/>
            </a:p>
          </p:txBody>
        </p:sp>
        <p:sp>
          <p:nvSpPr>
            <p:cNvPr id="125" name="Rectangle à coins arrondis 124"/>
            <p:cNvSpPr/>
            <p:nvPr/>
          </p:nvSpPr>
          <p:spPr>
            <a:xfrm>
              <a:off x="354174" y="1101581"/>
              <a:ext cx="252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200" dirty="0" smtClean="0">
                  <a:solidFill>
                    <a:schemeClr val="tx1"/>
                  </a:solidFill>
                </a:rPr>
                <a:t>henrique@criodigital.com.br</a:t>
              </a:r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9" name="Groupe 128"/>
          <p:cNvGrpSpPr/>
          <p:nvPr/>
        </p:nvGrpSpPr>
        <p:grpSpPr>
          <a:xfrm>
            <a:off x="7689097" y="3514534"/>
            <a:ext cx="2306468" cy="1372679"/>
            <a:chOff x="359768" y="-599737"/>
            <a:chExt cx="2306468" cy="1495506"/>
          </a:xfrm>
        </p:grpSpPr>
        <p:sp>
          <p:nvSpPr>
            <p:cNvPr id="130" name="ZoneTexte 129"/>
            <p:cNvSpPr txBox="1"/>
            <p:nvPr/>
          </p:nvSpPr>
          <p:spPr>
            <a:xfrm>
              <a:off x="359768" y="-599737"/>
              <a:ext cx="983283" cy="301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rgbClr val="5484AA"/>
                  </a:solidFill>
                </a:rPr>
                <a:t>Observações</a:t>
              </a:r>
              <a:endParaRPr lang="pt-BR" sz="1200" dirty="0">
                <a:solidFill>
                  <a:srgbClr val="5484AA"/>
                </a:solidFill>
              </a:endParaRPr>
            </a:p>
          </p:txBody>
        </p:sp>
        <p:sp>
          <p:nvSpPr>
            <p:cNvPr id="131" name="Rectangle à coins arrondis 130"/>
            <p:cNvSpPr/>
            <p:nvPr/>
          </p:nvSpPr>
          <p:spPr>
            <a:xfrm>
              <a:off x="368248" y="-302734"/>
              <a:ext cx="2297988" cy="1198503"/>
            </a:xfrm>
            <a:prstGeom prst="roundRect">
              <a:avLst>
                <a:gd name="adj" fmla="val 10260"/>
              </a:avLst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3" name="Ellipse 132"/>
          <p:cNvSpPr/>
          <p:nvPr/>
        </p:nvSpPr>
        <p:spPr>
          <a:xfrm>
            <a:off x="2145415" y="1507426"/>
            <a:ext cx="1700447" cy="1700447"/>
          </a:xfrm>
          <a:prstGeom prst="ellipse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>
            <a:innerShdw blurRad="63500" dist="25400" dir="16200000">
              <a:prstClr val="black">
                <a:alpha val="15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Enviar foto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1950565" y="799089"/>
            <a:ext cx="8290871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8" name="Rectangle 237"/>
          <p:cNvSpPr/>
          <p:nvPr/>
        </p:nvSpPr>
        <p:spPr>
          <a:xfrm>
            <a:off x="1950565" y="798975"/>
            <a:ext cx="1080000" cy="39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tx1"/>
                </a:solidFill>
              </a:rPr>
              <a:t>Detalhes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39" name="Rectangle 238">
            <a:hlinkClick r:id="rId10" action="ppaction://hlinksldjump"/>
          </p:cNvPr>
          <p:cNvSpPr/>
          <p:nvPr/>
        </p:nvSpPr>
        <p:spPr>
          <a:xfrm>
            <a:off x="3030564" y="798242"/>
            <a:ext cx="1080000" cy="3996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Permissões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13" name="Rectangle à coins arrondis 112">
            <a:hlinkClick r:id="" action="ppaction://hlinkshowjump?jump=previousslide"/>
          </p:cNvPr>
          <p:cNvSpPr/>
          <p:nvPr/>
        </p:nvSpPr>
        <p:spPr>
          <a:xfrm>
            <a:off x="7121027" y="1482157"/>
            <a:ext cx="900000" cy="288000"/>
          </a:xfrm>
          <a:prstGeom prst="roundRect">
            <a:avLst/>
          </a:prstGeom>
          <a:solidFill>
            <a:srgbClr val="D232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err="1" smtClean="0"/>
              <a:t>Resetar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17896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usuários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2" name="Image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127" name="Image 1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grpSp>
        <p:nvGrpSpPr>
          <p:cNvPr id="128" name="Groupe 127"/>
          <p:cNvGrpSpPr/>
          <p:nvPr/>
        </p:nvGrpSpPr>
        <p:grpSpPr>
          <a:xfrm>
            <a:off x="2571078" y="83256"/>
            <a:ext cx="2661388" cy="370988"/>
            <a:chOff x="2571078" y="83256"/>
            <a:chExt cx="2661388" cy="370988"/>
          </a:xfrm>
        </p:grpSpPr>
        <p:grpSp>
          <p:nvGrpSpPr>
            <p:cNvPr id="132" name="Groupe 131"/>
            <p:cNvGrpSpPr/>
            <p:nvPr/>
          </p:nvGrpSpPr>
          <p:grpSpPr>
            <a:xfrm>
              <a:off x="2571078" y="84912"/>
              <a:ext cx="1113182" cy="369332"/>
              <a:chOff x="2571078" y="84912"/>
              <a:chExt cx="1113182" cy="369332"/>
            </a:xfrm>
          </p:grpSpPr>
          <p:sp>
            <p:nvSpPr>
              <p:cNvPr id="139" name="ZoneTexte 138">
                <a:hlinkClick r:id="" action="ppaction://hlinkshowjump?jump=previousslide"/>
              </p:cNvPr>
              <p:cNvSpPr txBox="1"/>
              <p:nvPr/>
            </p:nvSpPr>
            <p:spPr>
              <a:xfrm>
                <a:off x="2880001" y="84912"/>
                <a:ext cx="80425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Gravar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40" name="Groupe 139"/>
              <p:cNvGrpSpPr/>
              <p:nvPr/>
            </p:nvGrpSpPr>
            <p:grpSpPr>
              <a:xfrm>
                <a:off x="2571078" y="115117"/>
                <a:ext cx="308923" cy="308923"/>
                <a:chOff x="2571078" y="115117"/>
                <a:chExt cx="308923" cy="308923"/>
              </a:xfrm>
            </p:grpSpPr>
            <p:sp>
              <p:nvSpPr>
                <p:cNvPr id="141" name="Ellipse 140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42" name="Image 141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255" t="4443" b="-1"/>
                <a:stretch/>
              </p:blipFill>
              <p:spPr>
                <a:xfrm>
                  <a:off x="2577946" y="187287"/>
                  <a:ext cx="277087" cy="169878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34" name="Groupe 133"/>
            <p:cNvGrpSpPr/>
            <p:nvPr/>
          </p:nvGrpSpPr>
          <p:grpSpPr>
            <a:xfrm>
              <a:off x="3926154" y="83256"/>
              <a:ext cx="1306312" cy="369332"/>
              <a:chOff x="3926154" y="83256"/>
              <a:chExt cx="1306312" cy="369332"/>
            </a:xfrm>
          </p:grpSpPr>
          <p:sp>
            <p:nvSpPr>
              <p:cNvPr id="135" name="ZoneTexte 134">
                <a:hlinkClick r:id="" action="ppaction://hlinkshowjump?jump=previousslide"/>
              </p:cNvPr>
              <p:cNvSpPr txBox="1"/>
              <p:nvPr/>
            </p:nvSpPr>
            <p:spPr>
              <a:xfrm>
                <a:off x="4235077" y="83256"/>
                <a:ext cx="997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</a:rPr>
                  <a:t>Cancelar</a:t>
                </a:r>
                <a:endParaRPr lang="pt-BR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6" name="Groupe 135"/>
              <p:cNvGrpSpPr/>
              <p:nvPr/>
            </p:nvGrpSpPr>
            <p:grpSpPr>
              <a:xfrm>
                <a:off x="3926154" y="113461"/>
                <a:ext cx="308923" cy="308923"/>
                <a:chOff x="3926154" y="113461"/>
                <a:chExt cx="308923" cy="308923"/>
              </a:xfrm>
            </p:grpSpPr>
            <p:sp>
              <p:nvSpPr>
                <p:cNvPr id="137" name="Ellipse 136">
                  <a:hlinkClick r:id="" action="ppaction://hlinkshowjump?jump=previousslide"/>
                </p:cNvPr>
                <p:cNvSpPr/>
                <p:nvPr/>
              </p:nvSpPr>
              <p:spPr>
                <a:xfrm>
                  <a:off x="3926154" y="113461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pic>
              <p:nvPicPr>
                <p:cNvPr id="138" name="Image 137">
                  <a:hlinkClick r:id="" action="ppaction://hlinkshowjump?jump=previousslide"/>
                </p:cNvPr>
                <p:cNvPicPr>
                  <a:picLocks noChangeAspect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49555" t="-6149" b="1"/>
                <a:stretch/>
              </p:blipFill>
              <p:spPr>
                <a:xfrm>
                  <a:off x="3933021" y="165253"/>
                  <a:ext cx="275447" cy="188706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38" name="Rectangle 37"/>
          <p:cNvSpPr/>
          <p:nvPr/>
        </p:nvSpPr>
        <p:spPr>
          <a:xfrm>
            <a:off x="1950565" y="811569"/>
            <a:ext cx="8290871" cy="432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237" name="Rectangle 236"/>
          <p:cNvSpPr/>
          <p:nvPr/>
        </p:nvSpPr>
        <p:spPr>
          <a:xfrm>
            <a:off x="1950565" y="799089"/>
            <a:ext cx="8290871" cy="395932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8" name="Rectangle 237"/>
          <p:cNvSpPr/>
          <p:nvPr/>
        </p:nvSpPr>
        <p:spPr>
          <a:xfrm>
            <a:off x="1950565" y="798975"/>
            <a:ext cx="1080000" cy="396000"/>
          </a:xfrm>
          <a:prstGeom prst="rect">
            <a:avLst/>
          </a:prstGeom>
          <a:solidFill>
            <a:srgbClr val="0072C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Detalhes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39" name="Rectangle 238">
            <a:hlinkClick r:id="rId10" action="ppaction://hlinksldjump"/>
          </p:cNvPr>
          <p:cNvSpPr/>
          <p:nvPr/>
        </p:nvSpPr>
        <p:spPr>
          <a:xfrm>
            <a:off x="3030564" y="798242"/>
            <a:ext cx="1080000" cy="39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ysClr val="windowText" lastClr="000000"/>
                </a:solidFill>
              </a:rPr>
              <a:t>Permissões</a:t>
            </a:r>
            <a:endParaRPr lang="pt-BR" dirty="0">
              <a:solidFill>
                <a:sysClr val="windowText" lastClr="000000"/>
              </a:solidFill>
            </a:endParaRPr>
          </a:p>
        </p:txBody>
      </p:sp>
      <p:sp>
        <p:nvSpPr>
          <p:cNvPr id="143" name="ZoneTexte 142"/>
          <p:cNvSpPr txBox="1"/>
          <p:nvPr/>
        </p:nvSpPr>
        <p:spPr>
          <a:xfrm>
            <a:off x="4110564" y="1315450"/>
            <a:ext cx="1315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Tudo de cadastros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144" name="Groupe 143"/>
          <p:cNvGrpSpPr/>
          <p:nvPr/>
        </p:nvGrpSpPr>
        <p:grpSpPr>
          <a:xfrm>
            <a:off x="4135624" y="1532259"/>
            <a:ext cx="1417618" cy="276999"/>
            <a:chOff x="9598504" y="1116971"/>
            <a:chExt cx="1417618" cy="276999"/>
          </a:xfrm>
        </p:grpSpPr>
        <p:sp>
          <p:nvSpPr>
            <p:cNvPr id="178" name="Rectangle à coins arrondis 177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79" name="ZoneTexte 178"/>
            <p:cNvSpPr txBox="1"/>
            <p:nvPr/>
          </p:nvSpPr>
          <p:spPr>
            <a:xfrm>
              <a:off x="9742504" y="1116971"/>
              <a:ext cx="12736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Atletas/membros</a:t>
              </a:r>
              <a:endParaRPr lang="pt-BR" sz="1200" dirty="0"/>
            </a:p>
          </p:txBody>
        </p:sp>
      </p:grpSp>
      <p:grpSp>
        <p:nvGrpSpPr>
          <p:cNvPr id="145" name="Groupe 144"/>
          <p:cNvGrpSpPr/>
          <p:nvPr/>
        </p:nvGrpSpPr>
        <p:grpSpPr>
          <a:xfrm>
            <a:off x="4132929" y="2490597"/>
            <a:ext cx="831111" cy="276999"/>
            <a:chOff x="9598504" y="1116971"/>
            <a:chExt cx="831111" cy="276999"/>
          </a:xfrm>
        </p:grpSpPr>
        <p:sp>
          <p:nvSpPr>
            <p:cNvPr id="176" name="Rectangle à coins arrondis 175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77" name="ZoneTexte 176"/>
            <p:cNvSpPr txBox="1"/>
            <p:nvPr/>
          </p:nvSpPr>
          <p:spPr>
            <a:xfrm>
              <a:off x="9742504" y="1116971"/>
              <a:ext cx="6871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Árbitros</a:t>
              </a:r>
              <a:endParaRPr lang="pt-BR" sz="1200" dirty="0"/>
            </a:p>
          </p:txBody>
        </p:sp>
      </p:grpSp>
      <p:grpSp>
        <p:nvGrpSpPr>
          <p:cNvPr id="146" name="Groupe 145"/>
          <p:cNvGrpSpPr/>
          <p:nvPr/>
        </p:nvGrpSpPr>
        <p:grpSpPr>
          <a:xfrm>
            <a:off x="4132929" y="2726504"/>
            <a:ext cx="1191403" cy="276999"/>
            <a:chOff x="9598504" y="1116971"/>
            <a:chExt cx="1191403" cy="276999"/>
          </a:xfrm>
        </p:grpSpPr>
        <p:sp>
          <p:nvSpPr>
            <p:cNvPr id="174" name="Rectangle à coins arrondis 173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75" name="ZoneTexte 174"/>
            <p:cNvSpPr txBox="1"/>
            <p:nvPr/>
          </p:nvSpPr>
          <p:spPr>
            <a:xfrm>
              <a:off x="9742504" y="1116971"/>
              <a:ext cx="10474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Campeonatos</a:t>
              </a:r>
              <a:endParaRPr lang="pt-BR" sz="1200" dirty="0"/>
            </a:p>
          </p:txBody>
        </p:sp>
      </p:grpSp>
      <p:grpSp>
        <p:nvGrpSpPr>
          <p:cNvPr id="147" name="Groupe 146"/>
          <p:cNvGrpSpPr/>
          <p:nvPr/>
        </p:nvGrpSpPr>
        <p:grpSpPr>
          <a:xfrm>
            <a:off x="4134258" y="3236889"/>
            <a:ext cx="743844" cy="276999"/>
            <a:chOff x="9607395" y="1117066"/>
            <a:chExt cx="743844" cy="276999"/>
          </a:xfrm>
        </p:grpSpPr>
        <p:sp>
          <p:nvSpPr>
            <p:cNvPr id="172" name="Rectangle à coins arrondis 171"/>
            <p:cNvSpPr/>
            <p:nvPr/>
          </p:nvSpPr>
          <p:spPr>
            <a:xfrm>
              <a:off x="9607395" y="1167925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73" name="ZoneTexte 172"/>
            <p:cNvSpPr txBox="1"/>
            <p:nvPr/>
          </p:nvSpPr>
          <p:spPr>
            <a:xfrm>
              <a:off x="9751395" y="1117066"/>
              <a:ext cx="5998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Clubes</a:t>
              </a:r>
              <a:endParaRPr lang="pt-BR" sz="1200" dirty="0"/>
            </a:p>
          </p:txBody>
        </p:sp>
      </p:grpSp>
      <p:grpSp>
        <p:nvGrpSpPr>
          <p:cNvPr id="148" name="Groupe 147"/>
          <p:cNvGrpSpPr/>
          <p:nvPr/>
        </p:nvGrpSpPr>
        <p:grpSpPr>
          <a:xfrm>
            <a:off x="4132929" y="3499307"/>
            <a:ext cx="844448" cy="276999"/>
            <a:chOff x="9598504" y="1116971"/>
            <a:chExt cx="844448" cy="276999"/>
          </a:xfrm>
        </p:grpSpPr>
        <p:sp>
          <p:nvSpPr>
            <p:cNvPr id="170" name="Rectangle à coins arrondis 169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71" name="ZoneTexte 170"/>
            <p:cNvSpPr txBox="1"/>
            <p:nvPr/>
          </p:nvSpPr>
          <p:spPr>
            <a:xfrm>
              <a:off x="9742504" y="1116971"/>
              <a:ext cx="7004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Estádios</a:t>
              </a:r>
              <a:endParaRPr lang="pt-BR" sz="1200" dirty="0"/>
            </a:p>
          </p:txBody>
        </p:sp>
      </p:grpSp>
      <p:grpSp>
        <p:nvGrpSpPr>
          <p:cNvPr id="149" name="Groupe 148"/>
          <p:cNvGrpSpPr/>
          <p:nvPr/>
        </p:nvGrpSpPr>
        <p:grpSpPr>
          <a:xfrm>
            <a:off x="4132929" y="3735214"/>
            <a:ext cx="852848" cy="276999"/>
            <a:chOff x="9598504" y="1116971"/>
            <a:chExt cx="852848" cy="276999"/>
          </a:xfrm>
        </p:grpSpPr>
        <p:sp>
          <p:nvSpPr>
            <p:cNvPr id="168" name="Rectangle à coins arrondis 167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69" name="ZoneTexte 168"/>
            <p:cNvSpPr txBox="1"/>
            <p:nvPr/>
          </p:nvSpPr>
          <p:spPr>
            <a:xfrm>
              <a:off x="9742504" y="1116971"/>
              <a:ext cx="7088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Súmulas</a:t>
              </a:r>
              <a:endParaRPr lang="pt-BR" sz="1200" dirty="0"/>
            </a:p>
          </p:txBody>
        </p:sp>
      </p:grpSp>
      <p:grpSp>
        <p:nvGrpSpPr>
          <p:cNvPr id="218" name="Groupe 217"/>
          <p:cNvGrpSpPr/>
          <p:nvPr/>
        </p:nvGrpSpPr>
        <p:grpSpPr>
          <a:xfrm>
            <a:off x="8951468" y="1315450"/>
            <a:ext cx="1317925" cy="1503217"/>
            <a:chOff x="9573444" y="900162"/>
            <a:chExt cx="1317925" cy="1503217"/>
          </a:xfrm>
        </p:grpSpPr>
        <p:sp>
          <p:nvSpPr>
            <p:cNvPr id="219" name="ZoneTexte 218"/>
            <p:cNvSpPr txBox="1"/>
            <p:nvPr/>
          </p:nvSpPr>
          <p:spPr>
            <a:xfrm>
              <a:off x="9573444" y="900162"/>
              <a:ext cx="13179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solidFill>
                    <a:srgbClr val="5484AA"/>
                  </a:solidFill>
                </a:rPr>
                <a:t>Tudo de relatórios</a:t>
              </a:r>
              <a:endParaRPr lang="pt-BR" sz="1200" dirty="0">
                <a:solidFill>
                  <a:srgbClr val="5484AA"/>
                </a:solidFill>
              </a:endParaRPr>
            </a:p>
          </p:txBody>
        </p:sp>
        <p:grpSp>
          <p:nvGrpSpPr>
            <p:cNvPr id="220" name="Groupe 219"/>
            <p:cNvGrpSpPr/>
            <p:nvPr/>
          </p:nvGrpSpPr>
          <p:grpSpPr>
            <a:xfrm>
              <a:off x="9598504" y="1116971"/>
              <a:ext cx="604382" cy="276999"/>
              <a:chOff x="9598504" y="1116971"/>
              <a:chExt cx="604382" cy="276999"/>
            </a:xfrm>
          </p:grpSpPr>
          <p:sp>
            <p:nvSpPr>
              <p:cNvPr id="236" name="Rectangle à coins arrondis 235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40" name="ZoneTexte 239"/>
              <p:cNvSpPr txBox="1"/>
              <p:nvPr/>
            </p:nvSpPr>
            <p:spPr>
              <a:xfrm>
                <a:off x="9742504" y="1116971"/>
                <a:ext cx="46038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Gols</a:t>
                </a:r>
                <a:endParaRPr lang="pt-BR" sz="1200" dirty="0"/>
              </a:p>
            </p:txBody>
          </p:sp>
        </p:grpSp>
        <p:grpSp>
          <p:nvGrpSpPr>
            <p:cNvPr id="221" name="Groupe 220"/>
            <p:cNvGrpSpPr/>
            <p:nvPr/>
          </p:nvGrpSpPr>
          <p:grpSpPr>
            <a:xfrm>
              <a:off x="9606066" y="1379484"/>
              <a:ext cx="673889" cy="276999"/>
              <a:chOff x="9598504" y="1116971"/>
              <a:chExt cx="673889" cy="276999"/>
            </a:xfrm>
          </p:grpSpPr>
          <p:sp>
            <p:nvSpPr>
              <p:cNvPr id="234" name="Rectangle à coins arrondis 233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35" name="ZoneTexte 234"/>
              <p:cNvSpPr txBox="1"/>
              <p:nvPr/>
            </p:nvSpPr>
            <p:spPr>
              <a:xfrm>
                <a:off x="9742504" y="1116971"/>
                <a:ext cx="52988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Jogos</a:t>
                </a:r>
                <a:endParaRPr lang="pt-BR" sz="1200" dirty="0"/>
              </a:p>
            </p:txBody>
          </p:sp>
        </p:grpSp>
        <p:grpSp>
          <p:nvGrpSpPr>
            <p:cNvPr id="222" name="Groupe 221"/>
            <p:cNvGrpSpPr/>
            <p:nvPr/>
          </p:nvGrpSpPr>
          <p:grpSpPr>
            <a:xfrm>
              <a:off x="9606066" y="1615391"/>
              <a:ext cx="761285" cy="276999"/>
              <a:chOff x="9598504" y="1116971"/>
              <a:chExt cx="761285" cy="276999"/>
            </a:xfrm>
          </p:grpSpPr>
          <p:sp>
            <p:nvSpPr>
              <p:cNvPr id="232" name="Rectangle à coins arrondis 231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33" name="ZoneTexte 232"/>
              <p:cNvSpPr txBox="1"/>
              <p:nvPr/>
            </p:nvSpPr>
            <p:spPr>
              <a:xfrm>
                <a:off x="9742504" y="1116971"/>
                <a:ext cx="61728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Atletas</a:t>
                </a:r>
                <a:endParaRPr lang="pt-BR" sz="1200" dirty="0"/>
              </a:p>
            </p:txBody>
          </p:sp>
        </p:grpSp>
        <p:grpSp>
          <p:nvGrpSpPr>
            <p:cNvPr id="223" name="Groupe 222"/>
            <p:cNvGrpSpPr/>
            <p:nvPr/>
          </p:nvGrpSpPr>
          <p:grpSpPr>
            <a:xfrm>
              <a:off x="9607395" y="1863962"/>
              <a:ext cx="806489" cy="276999"/>
              <a:chOff x="9607395" y="1117066"/>
              <a:chExt cx="806489" cy="276999"/>
            </a:xfrm>
          </p:grpSpPr>
          <p:sp>
            <p:nvSpPr>
              <p:cNvPr id="230" name="Rectangle à coins arrondis 229"/>
              <p:cNvSpPr/>
              <p:nvPr/>
            </p:nvSpPr>
            <p:spPr>
              <a:xfrm>
                <a:off x="9607395" y="1167925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31" name="ZoneTexte 230"/>
              <p:cNvSpPr txBox="1"/>
              <p:nvPr/>
            </p:nvSpPr>
            <p:spPr>
              <a:xfrm>
                <a:off x="9751395" y="1117066"/>
                <a:ext cx="66248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Cartões</a:t>
                </a:r>
                <a:endParaRPr lang="pt-BR" sz="1200" dirty="0"/>
              </a:p>
            </p:txBody>
          </p:sp>
        </p:grpSp>
        <p:grpSp>
          <p:nvGrpSpPr>
            <p:cNvPr id="224" name="Groupe 223"/>
            <p:cNvGrpSpPr/>
            <p:nvPr/>
          </p:nvGrpSpPr>
          <p:grpSpPr>
            <a:xfrm>
              <a:off x="9606066" y="2126380"/>
              <a:ext cx="1123242" cy="276999"/>
              <a:chOff x="9598504" y="1116971"/>
              <a:chExt cx="1123242" cy="276999"/>
            </a:xfrm>
          </p:grpSpPr>
          <p:sp>
            <p:nvSpPr>
              <p:cNvPr id="228" name="Rectangle à coins arrondis 227"/>
              <p:cNvSpPr/>
              <p:nvPr/>
            </p:nvSpPr>
            <p:spPr>
              <a:xfrm>
                <a:off x="9598504" y="1167830"/>
                <a:ext cx="144000" cy="1440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29" name="ZoneTexte 228"/>
              <p:cNvSpPr txBox="1"/>
              <p:nvPr/>
            </p:nvSpPr>
            <p:spPr>
              <a:xfrm>
                <a:off x="9742504" y="1116971"/>
                <a:ext cx="979242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1200" dirty="0" smtClean="0"/>
                  <a:t>Penalizações</a:t>
                </a:r>
                <a:endParaRPr lang="pt-BR" sz="1200" dirty="0"/>
              </a:p>
            </p:txBody>
          </p:sp>
        </p:grpSp>
      </p:grpSp>
      <p:sp>
        <p:nvSpPr>
          <p:cNvPr id="242" name="ZoneTexte 241"/>
          <p:cNvSpPr txBox="1"/>
          <p:nvPr/>
        </p:nvSpPr>
        <p:spPr>
          <a:xfrm>
            <a:off x="5728090" y="1317865"/>
            <a:ext cx="1363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Tudo de alterações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244" name="Groupe 243"/>
          <p:cNvGrpSpPr/>
          <p:nvPr/>
        </p:nvGrpSpPr>
        <p:grpSpPr>
          <a:xfrm>
            <a:off x="5753150" y="1534674"/>
            <a:ext cx="1417618" cy="276999"/>
            <a:chOff x="9598504" y="1116971"/>
            <a:chExt cx="1417618" cy="276999"/>
          </a:xfrm>
        </p:grpSpPr>
        <p:sp>
          <p:nvSpPr>
            <p:cNvPr id="260" name="Rectangle à coins arrondis 259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1" name="ZoneTexte 260"/>
            <p:cNvSpPr txBox="1"/>
            <p:nvPr/>
          </p:nvSpPr>
          <p:spPr>
            <a:xfrm>
              <a:off x="9742504" y="1116971"/>
              <a:ext cx="12736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Atletas/membros</a:t>
              </a:r>
              <a:endParaRPr lang="pt-BR" sz="1200" dirty="0"/>
            </a:p>
          </p:txBody>
        </p:sp>
      </p:grpSp>
      <p:grpSp>
        <p:nvGrpSpPr>
          <p:cNvPr id="245" name="Groupe 244"/>
          <p:cNvGrpSpPr/>
          <p:nvPr/>
        </p:nvGrpSpPr>
        <p:grpSpPr>
          <a:xfrm>
            <a:off x="5750455" y="2493012"/>
            <a:ext cx="831111" cy="276999"/>
            <a:chOff x="9598504" y="1116971"/>
            <a:chExt cx="831111" cy="276999"/>
          </a:xfrm>
        </p:grpSpPr>
        <p:sp>
          <p:nvSpPr>
            <p:cNvPr id="258" name="Rectangle à coins arrondis 257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59" name="ZoneTexte 258"/>
            <p:cNvSpPr txBox="1"/>
            <p:nvPr/>
          </p:nvSpPr>
          <p:spPr>
            <a:xfrm>
              <a:off x="9742504" y="1116971"/>
              <a:ext cx="6871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Árbitros</a:t>
              </a:r>
              <a:endParaRPr lang="pt-BR" sz="1200" dirty="0"/>
            </a:p>
          </p:txBody>
        </p:sp>
      </p:grpSp>
      <p:grpSp>
        <p:nvGrpSpPr>
          <p:cNvPr id="246" name="Groupe 245"/>
          <p:cNvGrpSpPr/>
          <p:nvPr/>
        </p:nvGrpSpPr>
        <p:grpSpPr>
          <a:xfrm>
            <a:off x="5750455" y="2728919"/>
            <a:ext cx="1191403" cy="276999"/>
            <a:chOff x="9598504" y="1116971"/>
            <a:chExt cx="1191403" cy="276999"/>
          </a:xfrm>
        </p:grpSpPr>
        <p:sp>
          <p:nvSpPr>
            <p:cNvPr id="256" name="Rectangle à coins arrondis 255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57" name="ZoneTexte 256"/>
            <p:cNvSpPr txBox="1"/>
            <p:nvPr/>
          </p:nvSpPr>
          <p:spPr>
            <a:xfrm>
              <a:off x="9742504" y="1116971"/>
              <a:ext cx="10474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Campeonatos</a:t>
              </a:r>
              <a:endParaRPr lang="pt-BR" sz="1200" dirty="0"/>
            </a:p>
          </p:txBody>
        </p:sp>
      </p:grpSp>
      <p:grpSp>
        <p:nvGrpSpPr>
          <p:cNvPr id="247" name="Groupe 246"/>
          <p:cNvGrpSpPr/>
          <p:nvPr/>
        </p:nvGrpSpPr>
        <p:grpSpPr>
          <a:xfrm>
            <a:off x="5751784" y="3239304"/>
            <a:ext cx="743844" cy="276999"/>
            <a:chOff x="9607395" y="1117066"/>
            <a:chExt cx="743844" cy="276999"/>
          </a:xfrm>
        </p:grpSpPr>
        <p:sp>
          <p:nvSpPr>
            <p:cNvPr id="254" name="Rectangle à coins arrondis 253"/>
            <p:cNvSpPr/>
            <p:nvPr/>
          </p:nvSpPr>
          <p:spPr>
            <a:xfrm>
              <a:off x="9607395" y="1167925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55" name="ZoneTexte 254"/>
            <p:cNvSpPr txBox="1"/>
            <p:nvPr/>
          </p:nvSpPr>
          <p:spPr>
            <a:xfrm>
              <a:off x="9751395" y="1117066"/>
              <a:ext cx="5998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Clubes</a:t>
              </a:r>
              <a:endParaRPr lang="pt-BR" sz="1200" dirty="0"/>
            </a:p>
          </p:txBody>
        </p:sp>
      </p:grpSp>
      <p:grpSp>
        <p:nvGrpSpPr>
          <p:cNvPr id="248" name="Groupe 247"/>
          <p:cNvGrpSpPr/>
          <p:nvPr/>
        </p:nvGrpSpPr>
        <p:grpSpPr>
          <a:xfrm>
            <a:off x="5750455" y="3501722"/>
            <a:ext cx="844448" cy="276999"/>
            <a:chOff x="9598504" y="1116971"/>
            <a:chExt cx="844448" cy="276999"/>
          </a:xfrm>
        </p:grpSpPr>
        <p:sp>
          <p:nvSpPr>
            <p:cNvPr id="252" name="Rectangle à coins arrondis 251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53" name="ZoneTexte 252"/>
            <p:cNvSpPr txBox="1"/>
            <p:nvPr/>
          </p:nvSpPr>
          <p:spPr>
            <a:xfrm>
              <a:off x="9742504" y="1116971"/>
              <a:ext cx="7004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Estádios</a:t>
              </a:r>
              <a:endParaRPr lang="pt-BR" sz="1200" dirty="0"/>
            </a:p>
          </p:txBody>
        </p:sp>
      </p:grpSp>
      <p:grpSp>
        <p:nvGrpSpPr>
          <p:cNvPr id="249" name="Groupe 248"/>
          <p:cNvGrpSpPr/>
          <p:nvPr/>
        </p:nvGrpSpPr>
        <p:grpSpPr>
          <a:xfrm>
            <a:off x="5750455" y="3737629"/>
            <a:ext cx="852848" cy="276999"/>
            <a:chOff x="9598504" y="1116971"/>
            <a:chExt cx="852848" cy="276999"/>
          </a:xfrm>
        </p:grpSpPr>
        <p:sp>
          <p:nvSpPr>
            <p:cNvPr id="250" name="Rectangle à coins arrondis 249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51" name="ZoneTexte 250"/>
            <p:cNvSpPr txBox="1"/>
            <p:nvPr/>
          </p:nvSpPr>
          <p:spPr>
            <a:xfrm>
              <a:off x="9742504" y="1116971"/>
              <a:ext cx="7088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Súmulas</a:t>
              </a:r>
              <a:endParaRPr lang="pt-BR" sz="1200" dirty="0"/>
            </a:p>
          </p:txBody>
        </p:sp>
      </p:grpSp>
      <p:sp>
        <p:nvSpPr>
          <p:cNvPr id="263" name="ZoneTexte 262"/>
          <p:cNvSpPr txBox="1"/>
          <p:nvPr/>
        </p:nvSpPr>
        <p:spPr>
          <a:xfrm>
            <a:off x="7339730" y="1317865"/>
            <a:ext cx="1320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Tudo de exclusões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264" name="Groupe 263"/>
          <p:cNvGrpSpPr/>
          <p:nvPr/>
        </p:nvGrpSpPr>
        <p:grpSpPr>
          <a:xfrm>
            <a:off x="7364790" y="1534674"/>
            <a:ext cx="1417618" cy="276999"/>
            <a:chOff x="9598504" y="1116971"/>
            <a:chExt cx="1417618" cy="276999"/>
          </a:xfrm>
        </p:grpSpPr>
        <p:sp>
          <p:nvSpPr>
            <p:cNvPr id="280" name="Rectangle à coins arrondis 279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81" name="ZoneTexte 280"/>
            <p:cNvSpPr txBox="1"/>
            <p:nvPr/>
          </p:nvSpPr>
          <p:spPr>
            <a:xfrm>
              <a:off x="9742504" y="1116971"/>
              <a:ext cx="12736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Atletas/membros</a:t>
              </a:r>
              <a:endParaRPr lang="pt-BR" sz="1200" dirty="0"/>
            </a:p>
          </p:txBody>
        </p:sp>
      </p:grpSp>
      <p:grpSp>
        <p:nvGrpSpPr>
          <p:cNvPr id="265" name="Groupe 264"/>
          <p:cNvGrpSpPr/>
          <p:nvPr/>
        </p:nvGrpSpPr>
        <p:grpSpPr>
          <a:xfrm>
            <a:off x="7362095" y="2493012"/>
            <a:ext cx="831111" cy="276999"/>
            <a:chOff x="9598504" y="1116971"/>
            <a:chExt cx="831111" cy="276999"/>
          </a:xfrm>
        </p:grpSpPr>
        <p:sp>
          <p:nvSpPr>
            <p:cNvPr id="278" name="Rectangle à coins arrondis 277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79" name="ZoneTexte 278"/>
            <p:cNvSpPr txBox="1"/>
            <p:nvPr/>
          </p:nvSpPr>
          <p:spPr>
            <a:xfrm>
              <a:off x="9742504" y="1116971"/>
              <a:ext cx="6871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Árbitros</a:t>
              </a:r>
              <a:endParaRPr lang="pt-BR" sz="1200" dirty="0"/>
            </a:p>
          </p:txBody>
        </p:sp>
      </p:grpSp>
      <p:grpSp>
        <p:nvGrpSpPr>
          <p:cNvPr id="266" name="Groupe 265"/>
          <p:cNvGrpSpPr/>
          <p:nvPr/>
        </p:nvGrpSpPr>
        <p:grpSpPr>
          <a:xfrm>
            <a:off x="7362095" y="2728919"/>
            <a:ext cx="1191403" cy="276999"/>
            <a:chOff x="9598504" y="1116971"/>
            <a:chExt cx="1191403" cy="276999"/>
          </a:xfrm>
        </p:grpSpPr>
        <p:sp>
          <p:nvSpPr>
            <p:cNvPr id="276" name="Rectangle à coins arrondis 275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77" name="ZoneTexte 276"/>
            <p:cNvSpPr txBox="1"/>
            <p:nvPr/>
          </p:nvSpPr>
          <p:spPr>
            <a:xfrm>
              <a:off x="9742504" y="1116971"/>
              <a:ext cx="10474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Campeonatos</a:t>
              </a:r>
              <a:endParaRPr lang="pt-BR" sz="1200" dirty="0"/>
            </a:p>
          </p:txBody>
        </p:sp>
      </p:grpSp>
      <p:grpSp>
        <p:nvGrpSpPr>
          <p:cNvPr id="267" name="Groupe 266"/>
          <p:cNvGrpSpPr/>
          <p:nvPr/>
        </p:nvGrpSpPr>
        <p:grpSpPr>
          <a:xfrm>
            <a:off x="7363424" y="3239304"/>
            <a:ext cx="743844" cy="276999"/>
            <a:chOff x="9607395" y="1117066"/>
            <a:chExt cx="743844" cy="276999"/>
          </a:xfrm>
        </p:grpSpPr>
        <p:sp>
          <p:nvSpPr>
            <p:cNvPr id="274" name="Rectangle à coins arrondis 273"/>
            <p:cNvSpPr/>
            <p:nvPr/>
          </p:nvSpPr>
          <p:spPr>
            <a:xfrm>
              <a:off x="9607395" y="1167925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75" name="ZoneTexte 274"/>
            <p:cNvSpPr txBox="1"/>
            <p:nvPr/>
          </p:nvSpPr>
          <p:spPr>
            <a:xfrm>
              <a:off x="9751395" y="1117066"/>
              <a:ext cx="5998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Clubes</a:t>
              </a:r>
              <a:endParaRPr lang="pt-BR" sz="1200" dirty="0"/>
            </a:p>
          </p:txBody>
        </p:sp>
      </p:grpSp>
      <p:grpSp>
        <p:nvGrpSpPr>
          <p:cNvPr id="268" name="Groupe 267"/>
          <p:cNvGrpSpPr/>
          <p:nvPr/>
        </p:nvGrpSpPr>
        <p:grpSpPr>
          <a:xfrm>
            <a:off x="7362095" y="3501722"/>
            <a:ext cx="844448" cy="276999"/>
            <a:chOff x="9598504" y="1116971"/>
            <a:chExt cx="844448" cy="276999"/>
          </a:xfrm>
        </p:grpSpPr>
        <p:sp>
          <p:nvSpPr>
            <p:cNvPr id="272" name="Rectangle à coins arrondis 271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73" name="ZoneTexte 272"/>
            <p:cNvSpPr txBox="1"/>
            <p:nvPr/>
          </p:nvSpPr>
          <p:spPr>
            <a:xfrm>
              <a:off x="9742504" y="1116971"/>
              <a:ext cx="7004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Estádios</a:t>
              </a:r>
              <a:endParaRPr lang="pt-BR" sz="1200" dirty="0"/>
            </a:p>
          </p:txBody>
        </p:sp>
      </p:grpSp>
      <p:grpSp>
        <p:nvGrpSpPr>
          <p:cNvPr id="269" name="Groupe 268"/>
          <p:cNvGrpSpPr/>
          <p:nvPr/>
        </p:nvGrpSpPr>
        <p:grpSpPr>
          <a:xfrm>
            <a:off x="7362095" y="3737629"/>
            <a:ext cx="852848" cy="276999"/>
            <a:chOff x="9598504" y="1116971"/>
            <a:chExt cx="852848" cy="276999"/>
          </a:xfrm>
        </p:grpSpPr>
        <p:sp>
          <p:nvSpPr>
            <p:cNvPr id="270" name="Rectangle à coins arrondis 269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71" name="ZoneTexte 270"/>
            <p:cNvSpPr txBox="1"/>
            <p:nvPr/>
          </p:nvSpPr>
          <p:spPr>
            <a:xfrm>
              <a:off x="9742504" y="1116971"/>
              <a:ext cx="70884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Súmulas</a:t>
              </a:r>
              <a:endParaRPr lang="pt-BR" sz="1200" dirty="0"/>
            </a:p>
          </p:txBody>
        </p:sp>
      </p:grpSp>
      <p:grpSp>
        <p:nvGrpSpPr>
          <p:cNvPr id="291" name="Groupe 290"/>
          <p:cNvGrpSpPr/>
          <p:nvPr/>
        </p:nvGrpSpPr>
        <p:grpSpPr>
          <a:xfrm>
            <a:off x="4134258" y="2983421"/>
            <a:ext cx="946143" cy="276999"/>
            <a:chOff x="9607395" y="1117066"/>
            <a:chExt cx="946143" cy="276999"/>
          </a:xfrm>
        </p:grpSpPr>
        <p:sp>
          <p:nvSpPr>
            <p:cNvPr id="292" name="Rectangle à coins arrondis 291"/>
            <p:cNvSpPr/>
            <p:nvPr/>
          </p:nvSpPr>
          <p:spPr>
            <a:xfrm>
              <a:off x="9607395" y="1167925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93" name="ZoneTexte 292"/>
            <p:cNvSpPr txBox="1"/>
            <p:nvPr/>
          </p:nvSpPr>
          <p:spPr>
            <a:xfrm>
              <a:off x="9751395" y="1117066"/>
              <a:ext cx="8021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Inscrições</a:t>
              </a:r>
              <a:endParaRPr lang="pt-BR" sz="1200" dirty="0"/>
            </a:p>
          </p:txBody>
        </p:sp>
      </p:grpSp>
      <p:grpSp>
        <p:nvGrpSpPr>
          <p:cNvPr id="294" name="Groupe 293"/>
          <p:cNvGrpSpPr/>
          <p:nvPr/>
        </p:nvGrpSpPr>
        <p:grpSpPr>
          <a:xfrm>
            <a:off x="5751784" y="2985836"/>
            <a:ext cx="946143" cy="276999"/>
            <a:chOff x="9607395" y="1117066"/>
            <a:chExt cx="946143" cy="276999"/>
          </a:xfrm>
        </p:grpSpPr>
        <p:sp>
          <p:nvSpPr>
            <p:cNvPr id="295" name="Rectangle à coins arrondis 294"/>
            <p:cNvSpPr/>
            <p:nvPr/>
          </p:nvSpPr>
          <p:spPr>
            <a:xfrm>
              <a:off x="9607395" y="1167925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96" name="ZoneTexte 295"/>
            <p:cNvSpPr txBox="1"/>
            <p:nvPr/>
          </p:nvSpPr>
          <p:spPr>
            <a:xfrm>
              <a:off x="9751395" y="1117066"/>
              <a:ext cx="8021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Inscrições</a:t>
              </a:r>
              <a:endParaRPr lang="pt-BR" sz="1200" dirty="0"/>
            </a:p>
          </p:txBody>
        </p:sp>
      </p:grpSp>
      <p:grpSp>
        <p:nvGrpSpPr>
          <p:cNvPr id="297" name="Groupe 296"/>
          <p:cNvGrpSpPr/>
          <p:nvPr/>
        </p:nvGrpSpPr>
        <p:grpSpPr>
          <a:xfrm>
            <a:off x="7363424" y="2985836"/>
            <a:ext cx="946143" cy="276999"/>
            <a:chOff x="9607395" y="1117066"/>
            <a:chExt cx="946143" cy="276999"/>
          </a:xfrm>
        </p:grpSpPr>
        <p:sp>
          <p:nvSpPr>
            <p:cNvPr id="298" name="Rectangle à coins arrondis 297"/>
            <p:cNvSpPr/>
            <p:nvPr/>
          </p:nvSpPr>
          <p:spPr>
            <a:xfrm>
              <a:off x="9607395" y="1167925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99" name="ZoneTexte 298"/>
            <p:cNvSpPr txBox="1"/>
            <p:nvPr/>
          </p:nvSpPr>
          <p:spPr>
            <a:xfrm>
              <a:off x="9751395" y="1117066"/>
              <a:ext cx="8021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Inscrições</a:t>
              </a:r>
              <a:endParaRPr lang="pt-BR" sz="1200" dirty="0"/>
            </a:p>
          </p:txBody>
        </p:sp>
      </p:grpSp>
      <p:grpSp>
        <p:nvGrpSpPr>
          <p:cNvPr id="300" name="Groupe 299"/>
          <p:cNvGrpSpPr/>
          <p:nvPr/>
        </p:nvGrpSpPr>
        <p:grpSpPr>
          <a:xfrm>
            <a:off x="4135624" y="3989293"/>
            <a:ext cx="873687" cy="276999"/>
            <a:chOff x="9598504" y="1116971"/>
            <a:chExt cx="873687" cy="276999"/>
          </a:xfrm>
        </p:grpSpPr>
        <p:sp>
          <p:nvSpPr>
            <p:cNvPr id="301" name="Rectangle à coins arrondis 300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02" name="ZoneTexte 301"/>
            <p:cNvSpPr txBox="1"/>
            <p:nvPr/>
          </p:nvSpPr>
          <p:spPr>
            <a:xfrm>
              <a:off x="9742504" y="1116971"/>
              <a:ext cx="7296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Usuários</a:t>
              </a:r>
              <a:endParaRPr lang="pt-BR" sz="1200" dirty="0"/>
            </a:p>
          </p:txBody>
        </p:sp>
      </p:grpSp>
      <p:grpSp>
        <p:nvGrpSpPr>
          <p:cNvPr id="303" name="Groupe 302"/>
          <p:cNvGrpSpPr/>
          <p:nvPr/>
        </p:nvGrpSpPr>
        <p:grpSpPr>
          <a:xfrm>
            <a:off x="4135624" y="4225200"/>
            <a:ext cx="1035719" cy="276999"/>
            <a:chOff x="9598504" y="1116971"/>
            <a:chExt cx="1035719" cy="276999"/>
          </a:xfrm>
        </p:grpSpPr>
        <p:sp>
          <p:nvSpPr>
            <p:cNvPr id="304" name="Rectangle à coins arrondis 303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05" name="ZoneTexte 304"/>
            <p:cNvSpPr txBox="1"/>
            <p:nvPr/>
          </p:nvSpPr>
          <p:spPr>
            <a:xfrm>
              <a:off x="9742504" y="1116971"/>
              <a:ext cx="8917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Permissões</a:t>
              </a:r>
              <a:endParaRPr lang="pt-BR" sz="1200" dirty="0"/>
            </a:p>
          </p:txBody>
        </p:sp>
      </p:grpSp>
      <p:grpSp>
        <p:nvGrpSpPr>
          <p:cNvPr id="306" name="Groupe 305"/>
          <p:cNvGrpSpPr/>
          <p:nvPr/>
        </p:nvGrpSpPr>
        <p:grpSpPr>
          <a:xfrm>
            <a:off x="5753150" y="3991708"/>
            <a:ext cx="873687" cy="276999"/>
            <a:chOff x="9598504" y="1116971"/>
            <a:chExt cx="873687" cy="276999"/>
          </a:xfrm>
        </p:grpSpPr>
        <p:sp>
          <p:nvSpPr>
            <p:cNvPr id="307" name="Rectangle à coins arrondis 306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08" name="ZoneTexte 307"/>
            <p:cNvSpPr txBox="1"/>
            <p:nvPr/>
          </p:nvSpPr>
          <p:spPr>
            <a:xfrm>
              <a:off x="9742504" y="1116971"/>
              <a:ext cx="7296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Usuários</a:t>
              </a:r>
              <a:endParaRPr lang="pt-BR" sz="1200" dirty="0"/>
            </a:p>
          </p:txBody>
        </p:sp>
      </p:grpSp>
      <p:grpSp>
        <p:nvGrpSpPr>
          <p:cNvPr id="309" name="Groupe 308"/>
          <p:cNvGrpSpPr/>
          <p:nvPr/>
        </p:nvGrpSpPr>
        <p:grpSpPr>
          <a:xfrm>
            <a:off x="5753150" y="4227615"/>
            <a:ext cx="1035719" cy="276999"/>
            <a:chOff x="9598504" y="1116971"/>
            <a:chExt cx="1035719" cy="276999"/>
          </a:xfrm>
        </p:grpSpPr>
        <p:sp>
          <p:nvSpPr>
            <p:cNvPr id="310" name="Rectangle à coins arrondis 309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11" name="ZoneTexte 310"/>
            <p:cNvSpPr txBox="1"/>
            <p:nvPr/>
          </p:nvSpPr>
          <p:spPr>
            <a:xfrm>
              <a:off x="9742504" y="1116971"/>
              <a:ext cx="8917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Permissões</a:t>
              </a:r>
              <a:endParaRPr lang="pt-BR" sz="1200" dirty="0"/>
            </a:p>
          </p:txBody>
        </p:sp>
      </p:grpSp>
      <p:grpSp>
        <p:nvGrpSpPr>
          <p:cNvPr id="312" name="Groupe 311"/>
          <p:cNvGrpSpPr/>
          <p:nvPr/>
        </p:nvGrpSpPr>
        <p:grpSpPr>
          <a:xfrm>
            <a:off x="7364790" y="3991708"/>
            <a:ext cx="873687" cy="276999"/>
            <a:chOff x="9598504" y="1116971"/>
            <a:chExt cx="873687" cy="276999"/>
          </a:xfrm>
        </p:grpSpPr>
        <p:sp>
          <p:nvSpPr>
            <p:cNvPr id="313" name="Rectangle à coins arrondis 312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14" name="ZoneTexte 313"/>
            <p:cNvSpPr txBox="1"/>
            <p:nvPr/>
          </p:nvSpPr>
          <p:spPr>
            <a:xfrm>
              <a:off x="9742504" y="1116971"/>
              <a:ext cx="7296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Usuários</a:t>
              </a:r>
              <a:endParaRPr lang="pt-BR" sz="1200" dirty="0"/>
            </a:p>
          </p:txBody>
        </p:sp>
      </p:grpSp>
      <p:grpSp>
        <p:nvGrpSpPr>
          <p:cNvPr id="315" name="Groupe 314"/>
          <p:cNvGrpSpPr/>
          <p:nvPr/>
        </p:nvGrpSpPr>
        <p:grpSpPr>
          <a:xfrm>
            <a:off x="7364790" y="4227615"/>
            <a:ext cx="1035719" cy="276999"/>
            <a:chOff x="9598504" y="1116971"/>
            <a:chExt cx="1035719" cy="276999"/>
          </a:xfrm>
        </p:grpSpPr>
        <p:sp>
          <p:nvSpPr>
            <p:cNvPr id="316" name="Rectangle à coins arrondis 315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17" name="ZoneTexte 316"/>
            <p:cNvSpPr txBox="1"/>
            <p:nvPr/>
          </p:nvSpPr>
          <p:spPr>
            <a:xfrm>
              <a:off x="9742504" y="1116971"/>
              <a:ext cx="8917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Permissões</a:t>
              </a:r>
              <a:endParaRPr lang="pt-BR" sz="1200" dirty="0"/>
            </a:p>
          </p:txBody>
        </p:sp>
      </p:grpSp>
      <p:sp>
        <p:nvSpPr>
          <p:cNvPr id="318" name="Rectangle à coins arrondis 317"/>
          <p:cNvSpPr/>
          <p:nvPr/>
        </p:nvSpPr>
        <p:spPr>
          <a:xfrm>
            <a:off x="3970954" y="1376449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19" name="Rectangle à coins arrondis 318"/>
          <p:cNvSpPr/>
          <p:nvPr/>
        </p:nvSpPr>
        <p:spPr>
          <a:xfrm>
            <a:off x="5584090" y="1376619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20" name="Rectangle à coins arrondis 319"/>
          <p:cNvSpPr/>
          <p:nvPr/>
        </p:nvSpPr>
        <p:spPr>
          <a:xfrm>
            <a:off x="7215712" y="1376619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21" name="Rectangle à coins arrondis 320"/>
          <p:cNvSpPr/>
          <p:nvPr/>
        </p:nvSpPr>
        <p:spPr>
          <a:xfrm>
            <a:off x="8811343" y="1376449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322" name="Groupe 321"/>
          <p:cNvGrpSpPr/>
          <p:nvPr/>
        </p:nvGrpSpPr>
        <p:grpSpPr>
          <a:xfrm>
            <a:off x="4132929" y="1997201"/>
            <a:ext cx="1123242" cy="276999"/>
            <a:chOff x="9598504" y="1116971"/>
            <a:chExt cx="1123242" cy="276999"/>
          </a:xfrm>
        </p:grpSpPr>
        <p:sp>
          <p:nvSpPr>
            <p:cNvPr id="323" name="Rectangle à coins arrondis 322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24" name="ZoneTexte 323"/>
            <p:cNvSpPr txBox="1"/>
            <p:nvPr/>
          </p:nvSpPr>
          <p:spPr>
            <a:xfrm>
              <a:off x="9742504" y="1116971"/>
              <a:ext cx="9792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Penalizações</a:t>
              </a:r>
              <a:endParaRPr lang="pt-BR" sz="1200" dirty="0"/>
            </a:p>
          </p:txBody>
        </p:sp>
      </p:grpSp>
      <p:grpSp>
        <p:nvGrpSpPr>
          <p:cNvPr id="325" name="Groupe 324"/>
          <p:cNvGrpSpPr/>
          <p:nvPr/>
        </p:nvGrpSpPr>
        <p:grpSpPr>
          <a:xfrm>
            <a:off x="4132929" y="2233108"/>
            <a:ext cx="779110" cy="276999"/>
            <a:chOff x="9598504" y="1116971"/>
            <a:chExt cx="779110" cy="276999"/>
          </a:xfrm>
        </p:grpSpPr>
        <p:sp>
          <p:nvSpPr>
            <p:cNvPr id="326" name="Rectangle à coins arrondis 325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27" name="ZoneTexte 326"/>
            <p:cNvSpPr txBox="1"/>
            <p:nvPr/>
          </p:nvSpPr>
          <p:spPr>
            <a:xfrm>
              <a:off x="9742504" y="1116971"/>
              <a:ext cx="6351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Anexos</a:t>
              </a:r>
              <a:endParaRPr lang="pt-BR" sz="1200" dirty="0"/>
            </a:p>
          </p:txBody>
        </p:sp>
      </p:grpSp>
      <p:grpSp>
        <p:nvGrpSpPr>
          <p:cNvPr id="328" name="Groupe 327"/>
          <p:cNvGrpSpPr/>
          <p:nvPr/>
        </p:nvGrpSpPr>
        <p:grpSpPr>
          <a:xfrm>
            <a:off x="5750455" y="1999616"/>
            <a:ext cx="1123242" cy="276999"/>
            <a:chOff x="9598504" y="1116971"/>
            <a:chExt cx="1123242" cy="276999"/>
          </a:xfrm>
        </p:grpSpPr>
        <p:sp>
          <p:nvSpPr>
            <p:cNvPr id="329" name="Rectangle à coins arrondis 328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30" name="ZoneTexte 329"/>
            <p:cNvSpPr txBox="1"/>
            <p:nvPr/>
          </p:nvSpPr>
          <p:spPr>
            <a:xfrm>
              <a:off x="9742504" y="1116971"/>
              <a:ext cx="9792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Penalizações</a:t>
              </a:r>
              <a:endParaRPr lang="pt-BR" sz="1200" dirty="0"/>
            </a:p>
          </p:txBody>
        </p:sp>
      </p:grpSp>
      <p:grpSp>
        <p:nvGrpSpPr>
          <p:cNvPr id="331" name="Groupe 330"/>
          <p:cNvGrpSpPr/>
          <p:nvPr/>
        </p:nvGrpSpPr>
        <p:grpSpPr>
          <a:xfrm>
            <a:off x="5750455" y="2235523"/>
            <a:ext cx="779110" cy="276999"/>
            <a:chOff x="9598504" y="1116971"/>
            <a:chExt cx="779110" cy="276999"/>
          </a:xfrm>
        </p:grpSpPr>
        <p:sp>
          <p:nvSpPr>
            <p:cNvPr id="332" name="Rectangle à coins arrondis 331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33" name="ZoneTexte 332"/>
            <p:cNvSpPr txBox="1"/>
            <p:nvPr/>
          </p:nvSpPr>
          <p:spPr>
            <a:xfrm>
              <a:off x="9742504" y="1116971"/>
              <a:ext cx="6351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Anexos</a:t>
              </a:r>
              <a:endParaRPr lang="pt-BR" sz="1200" dirty="0"/>
            </a:p>
          </p:txBody>
        </p:sp>
      </p:grpSp>
      <p:grpSp>
        <p:nvGrpSpPr>
          <p:cNvPr id="334" name="Groupe 333"/>
          <p:cNvGrpSpPr/>
          <p:nvPr/>
        </p:nvGrpSpPr>
        <p:grpSpPr>
          <a:xfrm>
            <a:off x="7362095" y="1999616"/>
            <a:ext cx="1123242" cy="276999"/>
            <a:chOff x="9598504" y="1116971"/>
            <a:chExt cx="1123242" cy="276999"/>
          </a:xfrm>
        </p:grpSpPr>
        <p:sp>
          <p:nvSpPr>
            <p:cNvPr id="335" name="Rectangle à coins arrondis 334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36" name="ZoneTexte 335"/>
            <p:cNvSpPr txBox="1"/>
            <p:nvPr/>
          </p:nvSpPr>
          <p:spPr>
            <a:xfrm>
              <a:off x="9742504" y="1116971"/>
              <a:ext cx="9792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Penalizações</a:t>
              </a:r>
              <a:endParaRPr lang="pt-BR" sz="1200" dirty="0"/>
            </a:p>
          </p:txBody>
        </p:sp>
      </p:grpSp>
      <p:grpSp>
        <p:nvGrpSpPr>
          <p:cNvPr id="337" name="Groupe 336"/>
          <p:cNvGrpSpPr/>
          <p:nvPr/>
        </p:nvGrpSpPr>
        <p:grpSpPr>
          <a:xfrm>
            <a:off x="7362095" y="2235523"/>
            <a:ext cx="779110" cy="276999"/>
            <a:chOff x="9598504" y="1116971"/>
            <a:chExt cx="779110" cy="276999"/>
          </a:xfrm>
        </p:grpSpPr>
        <p:sp>
          <p:nvSpPr>
            <p:cNvPr id="338" name="Rectangle à coins arrondis 337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39" name="ZoneTexte 338"/>
            <p:cNvSpPr txBox="1"/>
            <p:nvPr/>
          </p:nvSpPr>
          <p:spPr>
            <a:xfrm>
              <a:off x="9742504" y="1116971"/>
              <a:ext cx="6351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Anexos</a:t>
              </a:r>
              <a:endParaRPr lang="pt-BR" sz="1200" dirty="0"/>
            </a:p>
          </p:txBody>
        </p:sp>
      </p:grpSp>
      <p:sp>
        <p:nvSpPr>
          <p:cNvPr id="376" name="ZoneTexte 375"/>
          <p:cNvSpPr txBox="1"/>
          <p:nvPr/>
        </p:nvSpPr>
        <p:spPr>
          <a:xfrm>
            <a:off x="2188505" y="1315450"/>
            <a:ext cx="1258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solidFill>
                  <a:srgbClr val="5484AA"/>
                </a:solidFill>
              </a:rPr>
              <a:t>Tudo de registros</a:t>
            </a:r>
            <a:endParaRPr lang="pt-BR" sz="1200" dirty="0">
              <a:solidFill>
                <a:srgbClr val="5484AA"/>
              </a:solidFill>
            </a:endParaRPr>
          </a:p>
        </p:txBody>
      </p:sp>
      <p:grpSp>
        <p:nvGrpSpPr>
          <p:cNvPr id="377" name="Groupe 376"/>
          <p:cNvGrpSpPr/>
          <p:nvPr/>
        </p:nvGrpSpPr>
        <p:grpSpPr>
          <a:xfrm>
            <a:off x="2213565" y="1532259"/>
            <a:ext cx="1939556" cy="276999"/>
            <a:chOff x="9598504" y="1116971"/>
            <a:chExt cx="1939556" cy="276999"/>
          </a:xfrm>
        </p:grpSpPr>
        <p:sp>
          <p:nvSpPr>
            <p:cNvPr id="378" name="Rectangle à coins arrondis 377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79" name="ZoneTexte 378"/>
            <p:cNvSpPr txBox="1"/>
            <p:nvPr/>
          </p:nvSpPr>
          <p:spPr>
            <a:xfrm>
              <a:off x="9742504" y="1116971"/>
              <a:ext cx="179555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Tudo de atletas/membros</a:t>
              </a:r>
              <a:endParaRPr lang="pt-BR" sz="1200" dirty="0"/>
            </a:p>
          </p:txBody>
        </p:sp>
      </p:grpSp>
      <p:grpSp>
        <p:nvGrpSpPr>
          <p:cNvPr id="380" name="Groupe 379"/>
          <p:cNvGrpSpPr/>
          <p:nvPr/>
        </p:nvGrpSpPr>
        <p:grpSpPr>
          <a:xfrm>
            <a:off x="2210870" y="2490597"/>
            <a:ext cx="1350549" cy="276999"/>
            <a:chOff x="9598504" y="1116971"/>
            <a:chExt cx="1350549" cy="276999"/>
          </a:xfrm>
        </p:grpSpPr>
        <p:sp>
          <p:nvSpPr>
            <p:cNvPr id="381" name="Rectangle à coins arrondis 380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82" name="ZoneTexte 381"/>
            <p:cNvSpPr txBox="1"/>
            <p:nvPr/>
          </p:nvSpPr>
          <p:spPr>
            <a:xfrm>
              <a:off x="9742504" y="1116971"/>
              <a:ext cx="120654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Tudo de </a:t>
              </a:r>
              <a:r>
                <a:rPr lang="pt-BR" sz="1200" dirty="0"/>
                <a:t>á</a:t>
              </a:r>
              <a:r>
                <a:rPr lang="pt-BR" sz="1200" dirty="0" smtClean="0"/>
                <a:t>rbitros</a:t>
              </a:r>
              <a:endParaRPr lang="pt-BR" sz="1200" dirty="0"/>
            </a:p>
          </p:txBody>
        </p:sp>
      </p:grpSp>
      <p:grpSp>
        <p:nvGrpSpPr>
          <p:cNvPr id="383" name="Groupe 382"/>
          <p:cNvGrpSpPr/>
          <p:nvPr/>
        </p:nvGrpSpPr>
        <p:grpSpPr>
          <a:xfrm>
            <a:off x="2210870" y="2726504"/>
            <a:ext cx="1709557" cy="276999"/>
            <a:chOff x="9598504" y="1116971"/>
            <a:chExt cx="1709557" cy="276999"/>
          </a:xfrm>
        </p:grpSpPr>
        <p:sp>
          <p:nvSpPr>
            <p:cNvPr id="384" name="Rectangle à coins arrondis 383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85" name="ZoneTexte 384"/>
            <p:cNvSpPr txBox="1"/>
            <p:nvPr/>
          </p:nvSpPr>
          <p:spPr>
            <a:xfrm>
              <a:off x="9742504" y="1116971"/>
              <a:ext cx="15655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Tudo de campeonatos</a:t>
              </a:r>
              <a:endParaRPr lang="pt-BR" sz="1200" dirty="0"/>
            </a:p>
          </p:txBody>
        </p:sp>
      </p:grpSp>
      <p:grpSp>
        <p:nvGrpSpPr>
          <p:cNvPr id="386" name="Groupe 385"/>
          <p:cNvGrpSpPr/>
          <p:nvPr/>
        </p:nvGrpSpPr>
        <p:grpSpPr>
          <a:xfrm>
            <a:off x="2212199" y="3236889"/>
            <a:ext cx="1263281" cy="276999"/>
            <a:chOff x="9607395" y="1117066"/>
            <a:chExt cx="1263281" cy="276999"/>
          </a:xfrm>
        </p:grpSpPr>
        <p:sp>
          <p:nvSpPr>
            <p:cNvPr id="387" name="Rectangle à coins arrondis 386"/>
            <p:cNvSpPr/>
            <p:nvPr/>
          </p:nvSpPr>
          <p:spPr>
            <a:xfrm>
              <a:off x="9607395" y="1167925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88" name="ZoneTexte 387"/>
            <p:cNvSpPr txBox="1"/>
            <p:nvPr/>
          </p:nvSpPr>
          <p:spPr>
            <a:xfrm>
              <a:off x="9751395" y="1117066"/>
              <a:ext cx="11192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Tudo de clubes</a:t>
              </a:r>
              <a:endParaRPr lang="pt-BR" sz="1200" dirty="0"/>
            </a:p>
          </p:txBody>
        </p:sp>
      </p:grpSp>
      <p:grpSp>
        <p:nvGrpSpPr>
          <p:cNvPr id="389" name="Groupe 388"/>
          <p:cNvGrpSpPr/>
          <p:nvPr/>
        </p:nvGrpSpPr>
        <p:grpSpPr>
          <a:xfrm>
            <a:off x="2210870" y="3499307"/>
            <a:ext cx="1381518" cy="276999"/>
            <a:chOff x="9598504" y="1116971"/>
            <a:chExt cx="1381518" cy="276999"/>
          </a:xfrm>
        </p:grpSpPr>
        <p:sp>
          <p:nvSpPr>
            <p:cNvPr id="390" name="Rectangle à coins arrondis 389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1" name="ZoneTexte 390"/>
            <p:cNvSpPr txBox="1"/>
            <p:nvPr/>
          </p:nvSpPr>
          <p:spPr>
            <a:xfrm>
              <a:off x="9742504" y="1116971"/>
              <a:ext cx="12375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Tudo de estádios</a:t>
              </a:r>
              <a:endParaRPr lang="pt-BR" sz="1200" dirty="0"/>
            </a:p>
          </p:txBody>
        </p:sp>
      </p:grpSp>
      <p:grpSp>
        <p:nvGrpSpPr>
          <p:cNvPr id="392" name="Groupe 391"/>
          <p:cNvGrpSpPr/>
          <p:nvPr/>
        </p:nvGrpSpPr>
        <p:grpSpPr>
          <a:xfrm>
            <a:off x="2210870" y="3735214"/>
            <a:ext cx="1378697" cy="276999"/>
            <a:chOff x="9598504" y="1116971"/>
            <a:chExt cx="1378697" cy="276999"/>
          </a:xfrm>
        </p:grpSpPr>
        <p:sp>
          <p:nvSpPr>
            <p:cNvPr id="393" name="Rectangle à coins arrondis 392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4" name="ZoneTexte 393"/>
            <p:cNvSpPr txBox="1"/>
            <p:nvPr/>
          </p:nvSpPr>
          <p:spPr>
            <a:xfrm>
              <a:off x="9742504" y="1116971"/>
              <a:ext cx="12346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Tudo de súmulas</a:t>
              </a:r>
              <a:endParaRPr lang="pt-BR" sz="1200" dirty="0"/>
            </a:p>
          </p:txBody>
        </p:sp>
      </p:grpSp>
      <p:grpSp>
        <p:nvGrpSpPr>
          <p:cNvPr id="395" name="Groupe 394"/>
          <p:cNvGrpSpPr/>
          <p:nvPr/>
        </p:nvGrpSpPr>
        <p:grpSpPr>
          <a:xfrm>
            <a:off x="2212199" y="2983421"/>
            <a:ext cx="1478404" cy="276999"/>
            <a:chOff x="9607395" y="1117066"/>
            <a:chExt cx="1478404" cy="276999"/>
          </a:xfrm>
        </p:grpSpPr>
        <p:sp>
          <p:nvSpPr>
            <p:cNvPr id="396" name="Rectangle à coins arrondis 395"/>
            <p:cNvSpPr/>
            <p:nvPr/>
          </p:nvSpPr>
          <p:spPr>
            <a:xfrm>
              <a:off x="9607395" y="1167925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97" name="ZoneTexte 396"/>
            <p:cNvSpPr txBox="1"/>
            <p:nvPr/>
          </p:nvSpPr>
          <p:spPr>
            <a:xfrm>
              <a:off x="9751395" y="1117066"/>
              <a:ext cx="133440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Tudo de inscrições</a:t>
              </a:r>
              <a:endParaRPr lang="pt-BR" sz="1200" dirty="0"/>
            </a:p>
          </p:txBody>
        </p:sp>
      </p:grpSp>
      <p:grpSp>
        <p:nvGrpSpPr>
          <p:cNvPr id="398" name="Groupe 397"/>
          <p:cNvGrpSpPr/>
          <p:nvPr/>
        </p:nvGrpSpPr>
        <p:grpSpPr>
          <a:xfrm>
            <a:off x="2213565" y="3989293"/>
            <a:ext cx="1389919" cy="276999"/>
            <a:chOff x="9598504" y="1116971"/>
            <a:chExt cx="1389919" cy="276999"/>
          </a:xfrm>
        </p:grpSpPr>
        <p:sp>
          <p:nvSpPr>
            <p:cNvPr id="399" name="Rectangle à coins arrondis 398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00" name="ZoneTexte 399"/>
            <p:cNvSpPr txBox="1"/>
            <p:nvPr/>
          </p:nvSpPr>
          <p:spPr>
            <a:xfrm>
              <a:off x="9742504" y="1116971"/>
              <a:ext cx="12459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Tudo de usuários</a:t>
              </a:r>
              <a:endParaRPr lang="pt-BR" sz="1200" dirty="0"/>
            </a:p>
          </p:txBody>
        </p:sp>
      </p:grpSp>
      <p:grpSp>
        <p:nvGrpSpPr>
          <p:cNvPr id="401" name="Groupe 400"/>
          <p:cNvGrpSpPr/>
          <p:nvPr/>
        </p:nvGrpSpPr>
        <p:grpSpPr>
          <a:xfrm>
            <a:off x="2213565" y="4225200"/>
            <a:ext cx="1574263" cy="276999"/>
            <a:chOff x="9598504" y="1116971"/>
            <a:chExt cx="1574263" cy="276999"/>
          </a:xfrm>
        </p:grpSpPr>
        <p:sp>
          <p:nvSpPr>
            <p:cNvPr id="402" name="Rectangle à coins arrondis 401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03" name="ZoneTexte 402"/>
            <p:cNvSpPr txBox="1"/>
            <p:nvPr/>
          </p:nvSpPr>
          <p:spPr>
            <a:xfrm>
              <a:off x="9742504" y="1116971"/>
              <a:ext cx="143026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Tudo de permissões</a:t>
              </a:r>
              <a:endParaRPr lang="pt-BR" sz="1200" dirty="0"/>
            </a:p>
          </p:txBody>
        </p:sp>
      </p:grpSp>
      <p:sp>
        <p:nvSpPr>
          <p:cNvPr id="404" name="Rectangle à coins arrondis 403"/>
          <p:cNvSpPr/>
          <p:nvPr/>
        </p:nvSpPr>
        <p:spPr>
          <a:xfrm>
            <a:off x="2048895" y="1376449"/>
            <a:ext cx="144000" cy="144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pSp>
        <p:nvGrpSpPr>
          <p:cNvPr id="405" name="Groupe 404"/>
          <p:cNvGrpSpPr/>
          <p:nvPr/>
        </p:nvGrpSpPr>
        <p:grpSpPr>
          <a:xfrm>
            <a:off x="2210870" y="1997201"/>
            <a:ext cx="1661788" cy="276999"/>
            <a:chOff x="9598504" y="1116971"/>
            <a:chExt cx="1661788" cy="276999"/>
          </a:xfrm>
        </p:grpSpPr>
        <p:sp>
          <p:nvSpPr>
            <p:cNvPr id="406" name="Rectangle à coins arrondis 405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07" name="ZoneTexte 406"/>
            <p:cNvSpPr txBox="1"/>
            <p:nvPr/>
          </p:nvSpPr>
          <p:spPr>
            <a:xfrm>
              <a:off x="9742504" y="1116971"/>
              <a:ext cx="151778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Tudo de penalizações</a:t>
              </a:r>
              <a:endParaRPr lang="pt-BR" sz="1200" dirty="0"/>
            </a:p>
          </p:txBody>
        </p:sp>
      </p:grpSp>
      <p:grpSp>
        <p:nvGrpSpPr>
          <p:cNvPr id="408" name="Groupe 407"/>
          <p:cNvGrpSpPr/>
          <p:nvPr/>
        </p:nvGrpSpPr>
        <p:grpSpPr>
          <a:xfrm>
            <a:off x="2210870" y="2233108"/>
            <a:ext cx="1298547" cy="276999"/>
            <a:chOff x="9598504" y="1116971"/>
            <a:chExt cx="1298547" cy="276999"/>
          </a:xfrm>
        </p:grpSpPr>
        <p:sp>
          <p:nvSpPr>
            <p:cNvPr id="409" name="Rectangle à coins arrondis 408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10" name="ZoneTexte 409"/>
            <p:cNvSpPr txBox="1"/>
            <p:nvPr/>
          </p:nvSpPr>
          <p:spPr>
            <a:xfrm>
              <a:off x="9742504" y="1116971"/>
              <a:ext cx="115454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Tudo de anexos</a:t>
              </a:r>
              <a:endParaRPr lang="pt-BR" sz="1200" dirty="0"/>
            </a:p>
          </p:txBody>
        </p:sp>
      </p:grpSp>
      <p:grpSp>
        <p:nvGrpSpPr>
          <p:cNvPr id="184" name="Groupe 183"/>
          <p:cNvGrpSpPr/>
          <p:nvPr/>
        </p:nvGrpSpPr>
        <p:grpSpPr>
          <a:xfrm>
            <a:off x="4132929" y="1770581"/>
            <a:ext cx="854451" cy="276999"/>
            <a:chOff x="9598504" y="1116971"/>
            <a:chExt cx="854451" cy="276999"/>
          </a:xfrm>
        </p:grpSpPr>
        <p:sp>
          <p:nvSpPr>
            <p:cNvPr id="185" name="Rectangle à coins arrondis 184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86" name="ZoneTexte 185"/>
            <p:cNvSpPr txBox="1"/>
            <p:nvPr/>
          </p:nvSpPr>
          <p:spPr>
            <a:xfrm>
              <a:off x="9742504" y="1116971"/>
              <a:ext cx="7104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Vínculos</a:t>
              </a:r>
              <a:endParaRPr lang="pt-BR" sz="1200" dirty="0"/>
            </a:p>
          </p:txBody>
        </p:sp>
      </p:grpSp>
      <p:grpSp>
        <p:nvGrpSpPr>
          <p:cNvPr id="187" name="Groupe 186"/>
          <p:cNvGrpSpPr/>
          <p:nvPr/>
        </p:nvGrpSpPr>
        <p:grpSpPr>
          <a:xfrm>
            <a:off x="5750455" y="1772996"/>
            <a:ext cx="854451" cy="276999"/>
            <a:chOff x="9598504" y="1116971"/>
            <a:chExt cx="854451" cy="276999"/>
          </a:xfrm>
        </p:grpSpPr>
        <p:sp>
          <p:nvSpPr>
            <p:cNvPr id="188" name="Rectangle à coins arrondis 187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89" name="ZoneTexte 188"/>
            <p:cNvSpPr txBox="1"/>
            <p:nvPr/>
          </p:nvSpPr>
          <p:spPr>
            <a:xfrm>
              <a:off x="9742504" y="1116971"/>
              <a:ext cx="7104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Vínculos</a:t>
              </a:r>
              <a:endParaRPr lang="pt-BR" sz="1200" dirty="0"/>
            </a:p>
          </p:txBody>
        </p:sp>
      </p:grpSp>
      <p:grpSp>
        <p:nvGrpSpPr>
          <p:cNvPr id="190" name="Groupe 189"/>
          <p:cNvGrpSpPr/>
          <p:nvPr/>
        </p:nvGrpSpPr>
        <p:grpSpPr>
          <a:xfrm>
            <a:off x="7362095" y="1772996"/>
            <a:ext cx="854451" cy="276999"/>
            <a:chOff x="9598504" y="1116971"/>
            <a:chExt cx="854451" cy="276999"/>
          </a:xfrm>
        </p:grpSpPr>
        <p:sp>
          <p:nvSpPr>
            <p:cNvPr id="191" name="Rectangle à coins arrondis 190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2" name="ZoneTexte 191"/>
            <p:cNvSpPr txBox="1"/>
            <p:nvPr/>
          </p:nvSpPr>
          <p:spPr>
            <a:xfrm>
              <a:off x="9742504" y="1116971"/>
              <a:ext cx="7104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Vínculos</a:t>
              </a:r>
              <a:endParaRPr lang="pt-BR" sz="1200" dirty="0"/>
            </a:p>
          </p:txBody>
        </p:sp>
      </p:grpSp>
      <p:grpSp>
        <p:nvGrpSpPr>
          <p:cNvPr id="193" name="Groupe 192"/>
          <p:cNvGrpSpPr/>
          <p:nvPr/>
        </p:nvGrpSpPr>
        <p:grpSpPr>
          <a:xfrm>
            <a:off x="2210870" y="1770581"/>
            <a:ext cx="1372285" cy="276999"/>
            <a:chOff x="9598504" y="1116971"/>
            <a:chExt cx="1372285" cy="276999"/>
          </a:xfrm>
        </p:grpSpPr>
        <p:sp>
          <p:nvSpPr>
            <p:cNvPr id="194" name="Rectangle à coins arrondis 193"/>
            <p:cNvSpPr/>
            <p:nvPr/>
          </p:nvSpPr>
          <p:spPr>
            <a:xfrm>
              <a:off x="9598504" y="1167830"/>
              <a:ext cx="144000" cy="144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95" name="ZoneTexte 194"/>
            <p:cNvSpPr txBox="1"/>
            <p:nvPr/>
          </p:nvSpPr>
          <p:spPr>
            <a:xfrm>
              <a:off x="9742504" y="1116971"/>
              <a:ext cx="12282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Tudo de vínculos</a:t>
              </a:r>
              <a:endParaRPr lang="pt-BR" sz="1200" dirty="0"/>
            </a:p>
          </p:txBody>
        </p:sp>
      </p:grpSp>
      <p:cxnSp>
        <p:nvCxnSpPr>
          <p:cNvPr id="10" name="Connecteur droit 9"/>
          <p:cNvCxnSpPr/>
          <p:nvPr/>
        </p:nvCxnSpPr>
        <p:spPr>
          <a:xfrm>
            <a:off x="8756282" y="1258300"/>
            <a:ext cx="0" cy="3351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11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Painel administrativo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113" name="Rectangle 1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40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 1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540000"/>
            <a:ext cx="2346593" cy="6318000"/>
          </a:xfrm>
          <a:prstGeom prst="rect">
            <a:avLst/>
          </a:prstGeom>
          <a:solidFill>
            <a:srgbClr val="006C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818242"/>
              </p:ext>
            </p:extLst>
          </p:nvPr>
        </p:nvGraphicFramePr>
        <p:xfrm>
          <a:off x="0" y="540000"/>
          <a:ext cx="2346593" cy="59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6593">
                  <a:extLst>
                    <a:ext uri="{9D8B030D-6E8A-4147-A177-3AD203B41FA5}">
                      <a16:colId xmlns="" xmlns:a16="http://schemas.microsoft.com/office/drawing/2014/main" val="253424005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Home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8865158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Cadastros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65A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1443522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Atletas/membros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859086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Árbitros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798854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Campeonatos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246286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Clubes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082983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Estádios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6358499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Súmulas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7065623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Relatórios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0108737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Configurações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4849166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Sair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592829439"/>
                  </a:ext>
                </a:extLst>
              </a:tr>
            </a:tbl>
          </a:graphicData>
        </a:graphic>
      </p:graphicFrame>
      <p:pic>
        <p:nvPicPr>
          <p:cNvPr id="8" name="Image 7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0" y="1220137"/>
            <a:ext cx="253968" cy="253968"/>
          </a:xfrm>
          <a:prstGeom prst="rect">
            <a:avLst/>
          </a:prstGeom>
        </p:spPr>
      </p:pic>
      <p:pic>
        <p:nvPicPr>
          <p:cNvPr id="9" name="Image 8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0" y="5549651"/>
            <a:ext cx="253968" cy="253968"/>
          </a:xfrm>
          <a:prstGeom prst="rect">
            <a:avLst/>
          </a:prstGeom>
        </p:spPr>
      </p:pic>
      <p:pic>
        <p:nvPicPr>
          <p:cNvPr id="10" name="Image 9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16" y="681855"/>
            <a:ext cx="253968" cy="253968"/>
          </a:xfrm>
          <a:prstGeom prst="rect">
            <a:avLst/>
          </a:prstGeom>
        </p:spPr>
      </p:pic>
      <p:pic>
        <p:nvPicPr>
          <p:cNvPr id="11" name="Image 10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8" y="5009668"/>
            <a:ext cx="253968" cy="253968"/>
          </a:xfrm>
          <a:prstGeom prst="rect">
            <a:avLst/>
          </a:prstGeom>
        </p:spPr>
      </p:pic>
      <p:pic>
        <p:nvPicPr>
          <p:cNvPr id="126" name="Image 125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6" y="6087933"/>
            <a:ext cx="228571" cy="228571"/>
          </a:xfrm>
          <a:prstGeom prst="rect">
            <a:avLst/>
          </a:prstGeom>
        </p:spPr>
      </p:pic>
      <p:pic>
        <p:nvPicPr>
          <p:cNvPr id="127" name="Image 126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1220137"/>
            <a:ext cx="252000" cy="252000"/>
          </a:xfrm>
          <a:prstGeom prst="rect">
            <a:avLst/>
          </a:prstGeom>
        </p:spPr>
      </p:pic>
      <p:pic>
        <p:nvPicPr>
          <p:cNvPr id="128" name="Image 127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5011619"/>
            <a:ext cx="252000" cy="252000"/>
          </a:xfrm>
          <a:prstGeom prst="rect">
            <a:avLst/>
          </a:prstGeom>
        </p:spPr>
      </p:pic>
      <p:pic>
        <p:nvPicPr>
          <p:cNvPr id="132" name="Image 131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5551619"/>
            <a:ext cx="252000" cy="252000"/>
          </a:xfrm>
          <a:prstGeom prst="rect">
            <a:avLst/>
          </a:prstGeom>
        </p:spPr>
      </p:pic>
      <p:pic>
        <p:nvPicPr>
          <p:cNvPr id="3" name="Image 2">
            <a:hlinkClick r:id="rId17" action="ppaction://hlinksldjump"/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47" y="1758419"/>
            <a:ext cx="255600" cy="255600"/>
          </a:xfrm>
          <a:prstGeom prst="rect">
            <a:avLst/>
          </a:prstGeom>
        </p:spPr>
      </p:pic>
      <p:pic>
        <p:nvPicPr>
          <p:cNvPr id="12" name="Image 11">
            <a:hlinkClick r:id="rId19" action="ppaction://hlinksldjump"/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47" y="2296701"/>
            <a:ext cx="255600" cy="255600"/>
          </a:xfrm>
          <a:prstGeom prst="rect">
            <a:avLst/>
          </a:prstGeom>
        </p:spPr>
      </p:pic>
      <p:pic>
        <p:nvPicPr>
          <p:cNvPr id="14" name="Image 13">
            <a:hlinkClick r:id="rId21" action="ppaction://hlinksldjump"/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8" y="3393190"/>
            <a:ext cx="255600" cy="255600"/>
          </a:xfrm>
          <a:prstGeom prst="rect">
            <a:avLst/>
          </a:prstGeom>
        </p:spPr>
      </p:pic>
      <p:pic>
        <p:nvPicPr>
          <p:cNvPr id="15" name="Image 14">
            <a:hlinkClick r:id="rId23" action="ppaction://hlinksldjump"/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46" y="3925312"/>
            <a:ext cx="255600" cy="255600"/>
          </a:xfrm>
          <a:prstGeom prst="rect">
            <a:avLst/>
          </a:prstGeom>
        </p:spPr>
      </p:pic>
      <p:pic>
        <p:nvPicPr>
          <p:cNvPr id="17" name="Image 16">
            <a:hlinkClick r:id="rId25" action="ppaction://hlinksldjump"/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9" y="4457434"/>
            <a:ext cx="253968" cy="253968"/>
          </a:xfrm>
          <a:prstGeom prst="rect">
            <a:avLst/>
          </a:prstGeom>
        </p:spPr>
      </p:pic>
      <p:pic>
        <p:nvPicPr>
          <p:cNvPr id="27" name="Image 26">
            <a:hlinkClick r:id="rId27" action="ppaction://hlinksldjump"/>
          </p:cNvPr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47" y="2836615"/>
            <a:ext cx="255600" cy="2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20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Painel administrativo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113" name="Rectangle 1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40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 1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540000"/>
            <a:ext cx="2346593" cy="6318000"/>
          </a:xfrm>
          <a:prstGeom prst="rect">
            <a:avLst/>
          </a:prstGeom>
          <a:solidFill>
            <a:srgbClr val="006C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97659"/>
              </p:ext>
            </p:extLst>
          </p:nvPr>
        </p:nvGraphicFramePr>
        <p:xfrm>
          <a:off x="0" y="540000"/>
          <a:ext cx="2346593" cy="59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6593">
                  <a:extLst>
                    <a:ext uri="{9D8B030D-6E8A-4147-A177-3AD203B41FA5}">
                      <a16:colId xmlns="" xmlns:a16="http://schemas.microsoft.com/office/drawing/2014/main" val="253424005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Home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8865158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Cadastros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1443522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Relatórios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65A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859086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Gols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798854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Jogos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246286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Atletas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082983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Cartões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6358499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Penalizações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7065623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Configurações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0108737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Sair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4849166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592829439"/>
                  </a:ext>
                </a:extLst>
              </a:tr>
            </a:tbl>
          </a:graphicData>
        </a:graphic>
      </p:graphicFrame>
      <p:pic>
        <p:nvPicPr>
          <p:cNvPr id="8" name="Image 7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0" y="1220137"/>
            <a:ext cx="253968" cy="253968"/>
          </a:xfrm>
          <a:prstGeom prst="rect">
            <a:avLst/>
          </a:prstGeom>
        </p:spPr>
      </p:pic>
      <p:pic>
        <p:nvPicPr>
          <p:cNvPr id="9" name="Image 8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0" y="4999236"/>
            <a:ext cx="253968" cy="253968"/>
          </a:xfrm>
          <a:prstGeom prst="rect">
            <a:avLst/>
          </a:prstGeom>
        </p:spPr>
      </p:pic>
      <p:pic>
        <p:nvPicPr>
          <p:cNvPr id="10" name="Image 9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16" y="681855"/>
            <a:ext cx="253968" cy="253968"/>
          </a:xfrm>
          <a:prstGeom prst="rect">
            <a:avLst/>
          </a:prstGeom>
        </p:spPr>
      </p:pic>
      <p:pic>
        <p:nvPicPr>
          <p:cNvPr id="11" name="Image 10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8" y="1759153"/>
            <a:ext cx="253968" cy="253968"/>
          </a:xfrm>
          <a:prstGeom prst="rect">
            <a:avLst/>
          </a:prstGeom>
        </p:spPr>
      </p:pic>
      <p:pic>
        <p:nvPicPr>
          <p:cNvPr id="126" name="Image 125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6" y="5537518"/>
            <a:ext cx="228571" cy="228571"/>
          </a:xfrm>
          <a:prstGeom prst="rect">
            <a:avLst/>
          </a:prstGeom>
        </p:spPr>
      </p:pic>
      <p:pic>
        <p:nvPicPr>
          <p:cNvPr id="127" name="Image 126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1220137"/>
            <a:ext cx="252000" cy="252000"/>
          </a:xfrm>
          <a:prstGeom prst="rect">
            <a:avLst/>
          </a:prstGeom>
        </p:spPr>
      </p:pic>
      <p:pic>
        <p:nvPicPr>
          <p:cNvPr id="128" name="Image 127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1760137"/>
            <a:ext cx="252000" cy="252000"/>
          </a:xfrm>
          <a:prstGeom prst="rect">
            <a:avLst/>
          </a:prstGeom>
        </p:spPr>
      </p:pic>
      <p:pic>
        <p:nvPicPr>
          <p:cNvPr id="132" name="Image 131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5000237"/>
            <a:ext cx="252000" cy="252000"/>
          </a:xfrm>
          <a:prstGeom prst="rect">
            <a:avLst/>
          </a:prstGeom>
        </p:spPr>
      </p:pic>
      <p:pic>
        <p:nvPicPr>
          <p:cNvPr id="3" name="Image 2">
            <a:hlinkClick r:id="rId17" action="ppaction://hlinksldjump"/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47" y="2294722"/>
            <a:ext cx="255600" cy="255600"/>
          </a:xfrm>
          <a:prstGeom prst="rect">
            <a:avLst/>
          </a:prstGeom>
        </p:spPr>
      </p:pic>
      <p:pic>
        <p:nvPicPr>
          <p:cNvPr id="15" name="Image 14">
            <a:hlinkClick r:id="rId19" action="ppaction://hlinksldjump"/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47" y="4452782"/>
            <a:ext cx="255600" cy="255600"/>
          </a:xfrm>
          <a:prstGeom prst="rect">
            <a:avLst/>
          </a:prstGeom>
        </p:spPr>
      </p:pic>
      <p:pic>
        <p:nvPicPr>
          <p:cNvPr id="28" name="Image 27">
            <a:hlinkClick r:id="rId21" action="ppaction://hlinksldjump"/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82" y="3912868"/>
            <a:ext cx="255600" cy="255600"/>
          </a:xfrm>
          <a:prstGeom prst="rect">
            <a:avLst/>
          </a:prstGeom>
        </p:spPr>
      </p:pic>
      <p:pic>
        <p:nvPicPr>
          <p:cNvPr id="29" name="Image 28">
            <a:hlinkClick r:id="rId23" action="ppaction://hlinksldjump"/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93" y="3376565"/>
            <a:ext cx="255600" cy="255600"/>
          </a:xfrm>
          <a:prstGeom prst="rect">
            <a:avLst/>
          </a:prstGeom>
        </p:spPr>
      </p:pic>
      <p:pic>
        <p:nvPicPr>
          <p:cNvPr id="33" name="Image 32">
            <a:hlinkClick r:id="rId25" action="ppaction://hlinksldjump"/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93" y="2844925"/>
            <a:ext cx="255600" cy="2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97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Painel administrativo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113" name="Rectangle 112"/>
          <p:cNvSpPr/>
          <p:nvPr/>
        </p:nvSpPr>
        <p:spPr>
          <a:xfrm>
            <a:off x="0" y="847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40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 1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540000"/>
            <a:ext cx="2346593" cy="6318000"/>
          </a:xfrm>
          <a:prstGeom prst="rect">
            <a:avLst/>
          </a:prstGeom>
          <a:solidFill>
            <a:srgbClr val="006C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201826"/>
              </p:ext>
            </p:extLst>
          </p:nvPr>
        </p:nvGraphicFramePr>
        <p:xfrm>
          <a:off x="0" y="540000"/>
          <a:ext cx="2346593" cy="59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6593">
                  <a:extLst>
                    <a:ext uri="{9D8B030D-6E8A-4147-A177-3AD203B41FA5}">
                      <a16:colId xmlns="" xmlns:a16="http://schemas.microsoft.com/office/drawing/2014/main" val="253424005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Home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8865158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Cadastros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1443522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Relatórios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8859086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Configurações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65A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798854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Artigos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246286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Alterar senha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082983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Usuários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6358499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Sair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17065623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108737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4849166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592829439"/>
                  </a:ext>
                </a:extLst>
              </a:tr>
            </a:tbl>
          </a:graphicData>
        </a:graphic>
      </p:graphicFrame>
      <p:pic>
        <p:nvPicPr>
          <p:cNvPr id="8" name="Image 7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0" y="1220137"/>
            <a:ext cx="253968" cy="253968"/>
          </a:xfrm>
          <a:prstGeom prst="rect">
            <a:avLst/>
          </a:prstGeom>
        </p:spPr>
      </p:pic>
      <p:pic>
        <p:nvPicPr>
          <p:cNvPr id="9" name="Image 8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0" y="2294466"/>
            <a:ext cx="253968" cy="253968"/>
          </a:xfrm>
          <a:prstGeom prst="rect">
            <a:avLst/>
          </a:prstGeom>
        </p:spPr>
      </p:pic>
      <p:pic>
        <p:nvPicPr>
          <p:cNvPr id="10" name="Image 9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16" y="681855"/>
            <a:ext cx="253968" cy="253968"/>
          </a:xfrm>
          <a:prstGeom prst="rect">
            <a:avLst/>
          </a:prstGeom>
        </p:spPr>
      </p:pic>
      <p:pic>
        <p:nvPicPr>
          <p:cNvPr id="11" name="Image 10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8" y="1759153"/>
            <a:ext cx="253968" cy="253968"/>
          </a:xfrm>
          <a:prstGeom prst="rect">
            <a:avLst/>
          </a:prstGeom>
        </p:spPr>
      </p:pic>
      <p:pic>
        <p:nvPicPr>
          <p:cNvPr id="126" name="Image 125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6" y="4466401"/>
            <a:ext cx="228571" cy="228571"/>
          </a:xfrm>
          <a:prstGeom prst="rect">
            <a:avLst/>
          </a:prstGeom>
        </p:spPr>
      </p:pic>
      <p:pic>
        <p:nvPicPr>
          <p:cNvPr id="127" name="Image 126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1220137"/>
            <a:ext cx="252000" cy="252000"/>
          </a:xfrm>
          <a:prstGeom prst="rect">
            <a:avLst/>
          </a:prstGeom>
        </p:spPr>
      </p:pic>
      <p:pic>
        <p:nvPicPr>
          <p:cNvPr id="128" name="Image 127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1760137"/>
            <a:ext cx="252000" cy="252000"/>
          </a:xfrm>
          <a:prstGeom prst="rect">
            <a:avLst/>
          </a:prstGeom>
        </p:spPr>
      </p:pic>
      <p:pic>
        <p:nvPicPr>
          <p:cNvPr id="132" name="Image 131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2295467"/>
            <a:ext cx="252000" cy="252000"/>
          </a:xfrm>
          <a:prstGeom prst="rect">
            <a:avLst/>
          </a:prstGeom>
        </p:spPr>
      </p:pic>
      <p:pic>
        <p:nvPicPr>
          <p:cNvPr id="12" name="Image 11">
            <a:hlinkClick r:id="rId17" action="ppaction://hlinksldjump"/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8" y="2826453"/>
            <a:ext cx="255600" cy="255600"/>
          </a:xfrm>
          <a:prstGeom prst="rect">
            <a:avLst/>
          </a:prstGeom>
        </p:spPr>
      </p:pic>
      <p:pic>
        <p:nvPicPr>
          <p:cNvPr id="17" name="Image 16">
            <a:hlinkClick r:id="rId19" action="ppaction://hlinksldjump"/>
          </p:cNvPr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0" t="33864" r="29888" b="36514"/>
          <a:stretch/>
        </p:blipFill>
        <p:spPr>
          <a:xfrm>
            <a:off x="153178" y="3911985"/>
            <a:ext cx="255497" cy="2556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8" y="3378366"/>
            <a:ext cx="255600" cy="2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647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59370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Painel administrativo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pic>
        <p:nvPicPr>
          <p:cNvPr id="32" name="Image 3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sp>
        <p:nvSpPr>
          <p:cNvPr id="113" name="Rectangle 112"/>
          <p:cNvSpPr/>
          <p:nvPr/>
        </p:nvSpPr>
        <p:spPr>
          <a:xfrm>
            <a:off x="0" y="847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40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 1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540000"/>
            <a:ext cx="2346593" cy="6318000"/>
          </a:xfrm>
          <a:prstGeom prst="rect">
            <a:avLst/>
          </a:prstGeom>
          <a:solidFill>
            <a:srgbClr val="006C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33752"/>
              </p:ext>
            </p:extLst>
          </p:nvPr>
        </p:nvGraphicFramePr>
        <p:xfrm>
          <a:off x="0" y="540000"/>
          <a:ext cx="2346593" cy="594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6593">
                  <a:extLst>
                    <a:ext uri="{9D8B030D-6E8A-4147-A177-3AD203B41FA5}">
                      <a16:colId xmlns="" xmlns:a16="http://schemas.microsoft.com/office/drawing/2014/main" val="253424005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Home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8865158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Cadastros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1443522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Relatórios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8859086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Configurações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65A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798854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Artigos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9246286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Alterar senha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0829839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200" dirty="0" smtClean="0">
                          <a:solidFill>
                            <a:schemeClr val="bg1"/>
                          </a:solidFill>
                        </a:rPr>
                        <a:t>Usuários</a:t>
                      </a:r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6358499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Sair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17065623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endParaRPr lang="pt-BR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108737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lvl="1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4849166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592829439"/>
                  </a:ext>
                </a:extLst>
              </a:tr>
            </a:tbl>
          </a:graphicData>
        </a:graphic>
      </p:graphicFrame>
      <p:pic>
        <p:nvPicPr>
          <p:cNvPr id="8" name="Image 7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0" y="1220137"/>
            <a:ext cx="253968" cy="253968"/>
          </a:xfrm>
          <a:prstGeom prst="rect">
            <a:avLst/>
          </a:prstGeom>
        </p:spPr>
      </p:pic>
      <p:pic>
        <p:nvPicPr>
          <p:cNvPr id="9" name="Image 8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0" y="2294466"/>
            <a:ext cx="253968" cy="253968"/>
          </a:xfrm>
          <a:prstGeom prst="rect">
            <a:avLst/>
          </a:prstGeom>
        </p:spPr>
      </p:pic>
      <p:pic>
        <p:nvPicPr>
          <p:cNvPr id="10" name="Image 9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16" y="681855"/>
            <a:ext cx="253968" cy="253968"/>
          </a:xfrm>
          <a:prstGeom prst="rect">
            <a:avLst/>
          </a:prstGeom>
        </p:spPr>
      </p:pic>
      <p:pic>
        <p:nvPicPr>
          <p:cNvPr id="11" name="Image 10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8" y="1759153"/>
            <a:ext cx="253968" cy="253968"/>
          </a:xfrm>
          <a:prstGeom prst="rect">
            <a:avLst/>
          </a:prstGeom>
        </p:spPr>
      </p:pic>
      <p:pic>
        <p:nvPicPr>
          <p:cNvPr id="126" name="Image 125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6" y="4466401"/>
            <a:ext cx="228571" cy="228571"/>
          </a:xfrm>
          <a:prstGeom prst="rect">
            <a:avLst/>
          </a:prstGeom>
        </p:spPr>
      </p:pic>
      <p:pic>
        <p:nvPicPr>
          <p:cNvPr id="127" name="Image 126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1220137"/>
            <a:ext cx="252000" cy="252000"/>
          </a:xfrm>
          <a:prstGeom prst="rect">
            <a:avLst/>
          </a:prstGeom>
        </p:spPr>
      </p:pic>
      <p:pic>
        <p:nvPicPr>
          <p:cNvPr id="128" name="Image 127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1760137"/>
            <a:ext cx="252000" cy="252000"/>
          </a:xfrm>
          <a:prstGeom prst="rect">
            <a:avLst/>
          </a:prstGeom>
        </p:spPr>
      </p:pic>
      <p:pic>
        <p:nvPicPr>
          <p:cNvPr id="132" name="Image 131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69" y="2295467"/>
            <a:ext cx="252000" cy="252000"/>
          </a:xfrm>
          <a:prstGeom prst="rect">
            <a:avLst/>
          </a:prstGeom>
        </p:spPr>
      </p:pic>
      <p:pic>
        <p:nvPicPr>
          <p:cNvPr id="12" name="Image 11">
            <a:hlinkClick r:id="rId17" action="ppaction://hlinksldjump"/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8" y="2826453"/>
            <a:ext cx="255600" cy="255600"/>
          </a:xfrm>
          <a:prstGeom prst="rect">
            <a:avLst/>
          </a:prstGeom>
        </p:spPr>
      </p:pic>
      <p:pic>
        <p:nvPicPr>
          <p:cNvPr id="17" name="Image 16">
            <a:hlinkClick r:id="rId19" action="ppaction://hlinksldjump"/>
          </p:cNvPr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0" t="33864" r="29888" b="36514"/>
          <a:stretch/>
        </p:blipFill>
        <p:spPr>
          <a:xfrm>
            <a:off x="153178" y="3911985"/>
            <a:ext cx="255497" cy="2556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8" y="3378366"/>
            <a:ext cx="255600" cy="2556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0" y="847"/>
            <a:ext cx="12192000" cy="6858000"/>
          </a:xfrm>
          <a:prstGeom prst="rect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Rectangle à coins arrondis 25"/>
          <p:cNvSpPr/>
          <p:nvPr/>
        </p:nvSpPr>
        <p:spPr>
          <a:xfrm>
            <a:off x="4845657" y="811569"/>
            <a:ext cx="2358246" cy="2340000"/>
          </a:xfrm>
          <a:prstGeom prst="roundRect">
            <a:avLst>
              <a:gd name="adj" fmla="val 1594"/>
            </a:avLst>
          </a:prstGeom>
          <a:solidFill>
            <a:schemeClr val="bg1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grpSp>
        <p:nvGrpSpPr>
          <p:cNvPr id="27" name="Groupe 26"/>
          <p:cNvGrpSpPr/>
          <p:nvPr/>
        </p:nvGrpSpPr>
        <p:grpSpPr>
          <a:xfrm>
            <a:off x="4949097" y="2039857"/>
            <a:ext cx="2160000" cy="549609"/>
            <a:chOff x="354173" y="839972"/>
            <a:chExt cx="3600000" cy="549609"/>
          </a:xfrm>
        </p:grpSpPr>
        <p:sp>
          <p:nvSpPr>
            <p:cNvPr id="28" name="ZoneTexte 27"/>
            <p:cNvSpPr txBox="1"/>
            <p:nvPr/>
          </p:nvSpPr>
          <p:spPr>
            <a:xfrm>
              <a:off x="354175" y="839972"/>
              <a:ext cx="20321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Confirmar senha</a:t>
              </a:r>
              <a:endParaRPr lang="pt-BR" sz="1200" dirty="0"/>
            </a:p>
          </p:txBody>
        </p:sp>
        <p:sp>
          <p:nvSpPr>
            <p:cNvPr id="31" name="Rectangle à coins arrondis 30"/>
            <p:cNvSpPr/>
            <p:nvPr/>
          </p:nvSpPr>
          <p:spPr>
            <a:xfrm>
              <a:off x="354173" y="1101581"/>
              <a:ext cx="360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33" name="Rectangle à coins arrondis 32">
            <a:hlinkClick r:id="rId19" action="ppaction://hlinksldjump"/>
          </p:cNvPr>
          <p:cNvSpPr/>
          <p:nvPr/>
        </p:nvSpPr>
        <p:spPr>
          <a:xfrm>
            <a:off x="5112069" y="2759324"/>
            <a:ext cx="900000" cy="288000"/>
          </a:xfrm>
          <a:prstGeom prst="roundRect">
            <a:avLst/>
          </a:prstGeom>
          <a:solidFill>
            <a:srgbClr val="47A4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Salvar</a:t>
            </a:r>
            <a:endParaRPr lang="pt-BR" sz="1200" dirty="0"/>
          </a:p>
        </p:txBody>
      </p:sp>
      <p:sp>
        <p:nvSpPr>
          <p:cNvPr id="34" name="Rectangle à coins arrondis 33">
            <a:hlinkClick r:id="rId19" action="ppaction://hlinksldjump"/>
          </p:cNvPr>
          <p:cNvSpPr/>
          <p:nvPr/>
        </p:nvSpPr>
        <p:spPr>
          <a:xfrm>
            <a:off x="6106973" y="2759324"/>
            <a:ext cx="900000" cy="288000"/>
          </a:xfrm>
          <a:prstGeom prst="roundRect">
            <a:avLst/>
          </a:prstGeom>
          <a:solidFill>
            <a:srgbClr val="D232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Cancelar</a:t>
            </a:r>
            <a:endParaRPr lang="pt-BR" sz="1200" dirty="0"/>
          </a:p>
        </p:txBody>
      </p:sp>
      <p:pic>
        <p:nvPicPr>
          <p:cNvPr id="35" name="Picture 2" descr="http://arena/apps/kurzy2/padrao/imagens/fechar.png">
            <a:hlinkClick r:id="rId19" action="ppaction://hlinksldjump"/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3918" y="681988"/>
            <a:ext cx="352425" cy="361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6" name="Groupe 35"/>
          <p:cNvGrpSpPr/>
          <p:nvPr/>
        </p:nvGrpSpPr>
        <p:grpSpPr>
          <a:xfrm>
            <a:off x="4949097" y="1450398"/>
            <a:ext cx="2160000" cy="549609"/>
            <a:chOff x="4269456" y="839972"/>
            <a:chExt cx="2160000" cy="549609"/>
          </a:xfrm>
        </p:grpSpPr>
        <p:sp>
          <p:nvSpPr>
            <p:cNvPr id="37" name="ZoneTexte 36"/>
            <p:cNvSpPr txBox="1"/>
            <p:nvPr/>
          </p:nvSpPr>
          <p:spPr>
            <a:xfrm>
              <a:off x="4269457" y="839972"/>
              <a:ext cx="9126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Nova senha</a:t>
              </a:r>
              <a:endParaRPr lang="pt-BR" sz="1200" dirty="0"/>
            </a:p>
          </p:txBody>
        </p:sp>
        <p:sp>
          <p:nvSpPr>
            <p:cNvPr id="38" name="Rectangle à coins arrondis 37"/>
            <p:cNvSpPr/>
            <p:nvPr/>
          </p:nvSpPr>
          <p:spPr>
            <a:xfrm>
              <a:off x="4269456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e 38"/>
          <p:cNvGrpSpPr/>
          <p:nvPr/>
        </p:nvGrpSpPr>
        <p:grpSpPr>
          <a:xfrm>
            <a:off x="4949097" y="862423"/>
            <a:ext cx="2160000" cy="549609"/>
            <a:chOff x="4269456" y="839972"/>
            <a:chExt cx="2160000" cy="549609"/>
          </a:xfrm>
        </p:grpSpPr>
        <p:sp>
          <p:nvSpPr>
            <p:cNvPr id="40" name="ZoneTexte 39"/>
            <p:cNvSpPr txBox="1"/>
            <p:nvPr/>
          </p:nvSpPr>
          <p:spPr>
            <a:xfrm>
              <a:off x="4269457" y="839972"/>
              <a:ext cx="9142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/>
                <a:t>Senha atual</a:t>
              </a:r>
              <a:endParaRPr lang="pt-BR" sz="1200" dirty="0"/>
            </a:p>
          </p:txBody>
        </p:sp>
        <p:sp>
          <p:nvSpPr>
            <p:cNvPr id="41" name="Rectangle à coins arrondis 40"/>
            <p:cNvSpPr/>
            <p:nvPr/>
          </p:nvSpPr>
          <p:spPr>
            <a:xfrm>
              <a:off x="4269456" y="1101581"/>
              <a:ext cx="2160000" cy="288000"/>
            </a:xfrm>
            <a:prstGeom prst="roundRect">
              <a:avLst/>
            </a:prstGeom>
            <a:solidFill>
              <a:srgbClr val="F5F5F5"/>
            </a:solidFill>
            <a:ln>
              <a:solidFill>
                <a:srgbClr val="DDDDDD"/>
              </a:solidFill>
            </a:ln>
            <a:effectLst>
              <a:innerShdw blurRad="63500" dist="25400" dir="16200000">
                <a:prstClr val="black">
                  <a:alpha val="15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 sz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336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0000"/>
          </a:xfrm>
          <a:prstGeom prst="rect">
            <a:avLst/>
          </a:prstGeom>
          <a:solidFill>
            <a:srgbClr val="007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ZoneTexte 15"/>
          <p:cNvSpPr txBox="1"/>
          <p:nvPr/>
        </p:nvSpPr>
        <p:spPr>
          <a:xfrm>
            <a:off x="528350" y="-64269"/>
            <a:ext cx="188705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i="1" dirty="0" smtClean="0">
                <a:solidFill>
                  <a:schemeClr val="bg1"/>
                </a:solidFill>
              </a:rPr>
              <a:t>     UniLigas</a:t>
            </a:r>
          </a:p>
          <a:p>
            <a:r>
              <a:rPr lang="pt-BR" sz="1100" dirty="0" smtClean="0">
                <a:solidFill>
                  <a:schemeClr val="bg1"/>
                </a:solidFill>
              </a:rPr>
              <a:t>Cadastro de atletas/membros</a:t>
            </a:r>
            <a:endParaRPr lang="pt-BR" sz="1100" dirty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545833" y="-39830"/>
            <a:ext cx="3036409" cy="5616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Crio Digital</a:t>
            </a:r>
          </a:p>
          <a:p>
            <a:pPr algn="r"/>
            <a:r>
              <a:rPr lang="pt-BR" sz="1050" dirty="0" smtClean="0">
                <a:solidFill>
                  <a:schemeClr val="bg1"/>
                </a:solidFill>
              </a:rPr>
              <a:t>Liga de Futebol Amador de São Bernardo do Campo </a:t>
            </a:r>
            <a:endParaRPr lang="pt-BR" sz="1050" dirty="0">
              <a:solidFill>
                <a:schemeClr val="bg1"/>
              </a:solidFill>
            </a:endParaRPr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0788" y="66892"/>
            <a:ext cx="360000" cy="360000"/>
          </a:xfrm>
          <a:prstGeom prst="ellipse">
            <a:avLst/>
          </a:prstGeom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316722"/>
              </p:ext>
            </p:extLst>
          </p:nvPr>
        </p:nvGraphicFramePr>
        <p:xfrm>
          <a:off x="1555938" y="719666"/>
          <a:ext cx="9080125" cy="5689138"/>
        </p:xfrm>
        <a:graphic>
          <a:graphicData uri="http://schemas.openxmlformats.org/drawingml/2006/table">
            <a:tbl>
              <a:tblPr firstRow="1" bandRow="1"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810000">
                  <a:extLst>
                    <a:ext uri="{9D8B030D-6E8A-4147-A177-3AD203B41FA5}">
                      <a16:colId xmlns="" xmlns:a16="http://schemas.microsoft.com/office/drawing/2014/main" val="731295993"/>
                    </a:ext>
                  </a:extLst>
                </a:gridCol>
                <a:gridCol w="1521881">
                  <a:extLst>
                    <a:ext uri="{9D8B030D-6E8A-4147-A177-3AD203B41FA5}">
                      <a16:colId xmlns="" xmlns:a16="http://schemas.microsoft.com/office/drawing/2014/main" val="1244156710"/>
                    </a:ext>
                  </a:extLst>
                </a:gridCol>
                <a:gridCol w="1021648">
                  <a:extLst>
                    <a:ext uri="{9D8B030D-6E8A-4147-A177-3AD203B41FA5}">
                      <a16:colId xmlns="" xmlns:a16="http://schemas.microsoft.com/office/drawing/2014/main" val="3026992496"/>
                    </a:ext>
                  </a:extLst>
                </a:gridCol>
                <a:gridCol w="1662546">
                  <a:extLst>
                    <a:ext uri="{9D8B030D-6E8A-4147-A177-3AD203B41FA5}">
                      <a16:colId xmlns="" xmlns:a16="http://schemas.microsoft.com/office/drawing/2014/main" val="937276080"/>
                    </a:ext>
                  </a:extLst>
                </a:gridCol>
                <a:gridCol w="807466">
                  <a:extLst>
                    <a:ext uri="{9D8B030D-6E8A-4147-A177-3AD203B41FA5}">
                      <a16:colId xmlns="" xmlns:a16="http://schemas.microsoft.com/office/drawing/2014/main" val="663336648"/>
                    </a:ext>
                  </a:extLst>
                </a:gridCol>
                <a:gridCol w="957580">
                  <a:extLst>
                    <a:ext uri="{9D8B030D-6E8A-4147-A177-3AD203B41FA5}">
                      <a16:colId xmlns="" xmlns:a16="http://schemas.microsoft.com/office/drawing/2014/main" val="2577044128"/>
                    </a:ext>
                  </a:extLst>
                </a:gridCol>
                <a:gridCol w="823775">
                  <a:extLst>
                    <a:ext uri="{9D8B030D-6E8A-4147-A177-3AD203B41FA5}">
                      <a16:colId xmlns="" xmlns:a16="http://schemas.microsoft.com/office/drawing/2014/main" val="3326595534"/>
                    </a:ext>
                  </a:extLst>
                </a:gridCol>
                <a:gridCol w="844296">
                  <a:extLst>
                    <a:ext uri="{9D8B030D-6E8A-4147-A177-3AD203B41FA5}">
                      <a16:colId xmlns="" xmlns:a16="http://schemas.microsoft.com/office/drawing/2014/main" val="2189708426"/>
                    </a:ext>
                  </a:extLst>
                </a:gridCol>
                <a:gridCol w="630933">
                  <a:extLst>
                    <a:ext uri="{9D8B030D-6E8A-4147-A177-3AD203B41FA5}">
                      <a16:colId xmlns="" xmlns:a16="http://schemas.microsoft.com/office/drawing/2014/main" val="682115772"/>
                    </a:ext>
                  </a:extLst>
                </a:gridCol>
              </a:tblGrid>
              <a:tr h="289138"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Foto</a:t>
                      </a:r>
                      <a:endParaRPr lang="pt-BR" sz="1200" b="0" i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Nome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Cargo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0" i="0" dirty="0" smtClean="0"/>
                        <a:t>Clube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Categoria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Validade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Situação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Ver/Editar</a:t>
                      </a:r>
                      <a:endParaRPr lang="pt-BR" sz="1200" b="0" i="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0" i="0" dirty="0" smtClean="0"/>
                        <a:t>Excluir</a:t>
                      </a:r>
                      <a:endParaRPr lang="pt-BR" sz="1200" b="0" i="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72C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1816045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John Nicolas da Silva Gomes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</a:t>
                      </a:r>
                      <a:r>
                        <a:rPr lang="pt-BR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Palestrinha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31/12/2020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481555520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Matheus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Silva Maciel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Pauliceia</a:t>
                      </a:r>
                      <a:endParaRPr lang="pt-BR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31/12/2020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744879253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Marcelo André Dias Júnior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Vila Pauliceia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31/12/2020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1676747634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Rodrigo Roberto Luiz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Clube Atlético Tatetos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31/12/2020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318210902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Tamelin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Gissoni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Atleta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Esporte Clube Nacional</a:t>
                      </a:r>
                      <a:r>
                        <a:rPr lang="pt-BR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Vila Vivaldi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Juniores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31/12/2020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="" xmlns:a16="http://schemas.microsoft.com/office/drawing/2014/main" val="2917508636"/>
                  </a:ext>
                </a:extLst>
              </a:tr>
            </a:tbl>
          </a:graphicData>
        </a:graphic>
      </p:graphicFrame>
      <p:pic>
        <p:nvPicPr>
          <p:cNvPr id="32" name="Image 3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77" y="134337"/>
            <a:ext cx="228571" cy="228571"/>
          </a:xfrm>
          <a:prstGeom prst="rect">
            <a:avLst/>
          </a:prstGeom>
        </p:spPr>
      </p:pic>
      <p:pic>
        <p:nvPicPr>
          <p:cNvPr id="65" name="Image 6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573" y="44462"/>
            <a:ext cx="228571" cy="228571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2549307" y="108811"/>
            <a:ext cx="2880000" cy="288000"/>
          </a:xfrm>
          <a:prstGeom prst="rect">
            <a:avLst/>
          </a:prstGeom>
          <a:solidFill>
            <a:srgbClr val="F5F5F5"/>
          </a:solidFill>
          <a:ln>
            <a:solidFill>
              <a:srgbClr val="DDDDD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 smtClean="0">
                <a:solidFill>
                  <a:schemeClr val="tx1"/>
                </a:solidFill>
              </a:rPr>
              <a:t>       </a:t>
            </a:r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</a:rPr>
              <a:t>Pesquise por nome/cargo/clube/categ.</a:t>
            </a:r>
            <a:endParaRPr lang="pt-BR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3" t="13580" b="12558"/>
          <a:stretch/>
        </p:blipFill>
        <p:spPr>
          <a:xfrm>
            <a:off x="2563088" y="103341"/>
            <a:ext cx="231354" cy="297455"/>
          </a:xfrm>
          <a:prstGeom prst="rect">
            <a:avLst/>
          </a:prstGeom>
        </p:spPr>
      </p:pic>
      <p:grpSp>
        <p:nvGrpSpPr>
          <p:cNvPr id="29" name="Groupe 28"/>
          <p:cNvGrpSpPr/>
          <p:nvPr/>
        </p:nvGrpSpPr>
        <p:grpSpPr>
          <a:xfrm>
            <a:off x="5743194" y="78669"/>
            <a:ext cx="2460217" cy="381014"/>
            <a:chOff x="5119075" y="74480"/>
            <a:chExt cx="2460217" cy="381014"/>
          </a:xfrm>
        </p:grpSpPr>
        <p:grpSp>
          <p:nvGrpSpPr>
            <p:cNvPr id="67" name="Groupe 66"/>
            <p:cNvGrpSpPr/>
            <p:nvPr/>
          </p:nvGrpSpPr>
          <p:grpSpPr>
            <a:xfrm>
              <a:off x="5119075" y="74480"/>
              <a:ext cx="2460217" cy="381014"/>
              <a:chOff x="2571078" y="73230"/>
              <a:chExt cx="2460217" cy="381014"/>
            </a:xfrm>
          </p:grpSpPr>
          <p:grpSp>
            <p:nvGrpSpPr>
              <p:cNvPr id="68" name="Groupe 67"/>
              <p:cNvGrpSpPr/>
              <p:nvPr/>
            </p:nvGrpSpPr>
            <p:grpSpPr>
              <a:xfrm>
                <a:off x="2571078" y="84912"/>
                <a:ext cx="1389860" cy="369332"/>
                <a:chOff x="2571078" y="84912"/>
                <a:chExt cx="1389860" cy="369332"/>
              </a:xfrm>
            </p:grpSpPr>
            <p:sp>
              <p:nvSpPr>
                <p:cNvPr id="74" name="ZoneTexte 73"/>
                <p:cNvSpPr txBox="1"/>
                <p:nvPr/>
              </p:nvSpPr>
              <p:spPr>
                <a:xfrm>
                  <a:off x="2880001" y="84912"/>
                  <a:ext cx="10809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Pesquisar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6" name="Ellipse 75"/>
                <p:cNvSpPr/>
                <p:nvPr/>
              </p:nvSpPr>
              <p:spPr>
                <a:xfrm>
                  <a:off x="2571078" y="115117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69" name="Groupe 68"/>
              <p:cNvGrpSpPr/>
              <p:nvPr/>
            </p:nvGrpSpPr>
            <p:grpSpPr>
              <a:xfrm>
                <a:off x="4043917" y="73230"/>
                <a:ext cx="987378" cy="369332"/>
                <a:chOff x="4043917" y="73230"/>
                <a:chExt cx="987378" cy="369332"/>
              </a:xfrm>
            </p:grpSpPr>
            <p:sp>
              <p:nvSpPr>
                <p:cNvPr id="70" name="ZoneTexte 69">
                  <a:hlinkClick r:id="" action="ppaction://hlinkshowjump?jump=nextslide"/>
                </p:cNvPr>
                <p:cNvSpPr txBox="1"/>
                <p:nvPr/>
              </p:nvSpPr>
              <p:spPr>
                <a:xfrm>
                  <a:off x="4352840" y="73230"/>
                  <a:ext cx="6784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pt-BR" dirty="0" smtClean="0">
                      <a:solidFill>
                        <a:schemeClr val="bg1"/>
                      </a:solidFill>
                    </a:rPr>
                    <a:t>Novo</a:t>
                  </a:r>
                  <a:endParaRPr lang="pt-BR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72" name="Ellipse 71">
                  <a:hlinkClick r:id="" action="ppaction://hlinkshowjump?jump=nextslide"/>
                </p:cNvPr>
                <p:cNvSpPr/>
                <p:nvPr/>
              </p:nvSpPr>
              <p:spPr>
                <a:xfrm>
                  <a:off x="4043917" y="103435"/>
                  <a:ext cx="308923" cy="308923"/>
                </a:xfrm>
                <a:prstGeom prst="ellipse">
                  <a:avLst/>
                </a:pr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</p:grpSp>
        <p:pic>
          <p:nvPicPr>
            <p:cNvPr id="26" name="Image 25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23" t="-2456" b="-1"/>
            <a:stretch/>
          </p:blipFill>
          <p:spPr>
            <a:xfrm>
              <a:off x="6632154" y="165253"/>
              <a:ext cx="242314" cy="182145"/>
            </a:xfrm>
            <a:prstGeom prst="rect">
              <a:avLst/>
            </a:prstGeom>
          </p:spPr>
        </p:pic>
        <p:pic>
          <p:nvPicPr>
            <p:cNvPr id="28" name="Image 27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69" t="-1229"/>
            <a:stretch/>
          </p:blipFill>
          <p:spPr>
            <a:xfrm>
              <a:off x="5166910" y="187287"/>
              <a:ext cx="240967" cy="179961"/>
            </a:xfrm>
            <a:prstGeom prst="rect">
              <a:avLst/>
            </a:prstGeom>
          </p:spPr>
        </p:pic>
      </p:grpSp>
      <p:pic>
        <p:nvPicPr>
          <p:cNvPr id="5" name="Imag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748" y="1508423"/>
            <a:ext cx="180000" cy="180000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748" y="2572383"/>
            <a:ext cx="180000" cy="180000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748" y="3642516"/>
            <a:ext cx="180000" cy="180000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748" y="4764524"/>
            <a:ext cx="180000" cy="180000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9748" y="5871606"/>
            <a:ext cx="180000" cy="180000"/>
          </a:xfrm>
          <a:prstGeom prst="rect">
            <a:avLst/>
          </a:prstGeom>
        </p:spPr>
      </p:pic>
      <p:pic>
        <p:nvPicPr>
          <p:cNvPr id="57" name="Image 5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884" y="1510140"/>
            <a:ext cx="180000" cy="180000"/>
          </a:xfrm>
          <a:prstGeom prst="rect">
            <a:avLst/>
          </a:prstGeom>
        </p:spPr>
      </p:pic>
      <p:pic>
        <p:nvPicPr>
          <p:cNvPr id="58" name="Image 57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884" y="2570755"/>
            <a:ext cx="180000" cy="180000"/>
          </a:xfrm>
          <a:prstGeom prst="rect">
            <a:avLst/>
          </a:prstGeom>
        </p:spPr>
      </p:pic>
      <p:pic>
        <p:nvPicPr>
          <p:cNvPr id="59" name="Image 5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884" y="3655524"/>
            <a:ext cx="180000" cy="180000"/>
          </a:xfrm>
          <a:prstGeom prst="rect">
            <a:avLst/>
          </a:prstGeom>
        </p:spPr>
      </p:pic>
      <p:pic>
        <p:nvPicPr>
          <p:cNvPr id="60" name="Image 59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884" y="4759513"/>
            <a:ext cx="180000" cy="180000"/>
          </a:xfrm>
          <a:prstGeom prst="rect">
            <a:avLst/>
          </a:prstGeom>
        </p:spPr>
      </p:pic>
      <p:pic>
        <p:nvPicPr>
          <p:cNvPr id="61" name="Image 60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884" y="5863787"/>
            <a:ext cx="180000" cy="1800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1555938" y="1004726"/>
            <a:ext cx="810000" cy="1080000"/>
          </a:xfrm>
          <a:prstGeom prst="rect">
            <a:avLst/>
          </a:prstGeom>
        </p:spPr>
      </p:pic>
      <p:pic>
        <p:nvPicPr>
          <p:cNvPr id="87" name="Image 86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1555938" y="2082136"/>
            <a:ext cx="810000" cy="1080000"/>
          </a:xfrm>
          <a:prstGeom prst="rect">
            <a:avLst/>
          </a:prstGeom>
        </p:spPr>
      </p:pic>
      <p:pic>
        <p:nvPicPr>
          <p:cNvPr id="88" name="Image 87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1555938" y="3152242"/>
            <a:ext cx="810000" cy="1080000"/>
          </a:xfrm>
          <a:prstGeom prst="rect">
            <a:avLst/>
          </a:prstGeom>
        </p:spPr>
      </p:pic>
      <p:pic>
        <p:nvPicPr>
          <p:cNvPr id="89" name="Image 88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1555938" y="4234147"/>
            <a:ext cx="810000" cy="1080000"/>
          </a:xfrm>
          <a:prstGeom prst="rect">
            <a:avLst/>
          </a:prstGeom>
        </p:spPr>
      </p:pic>
      <p:pic>
        <p:nvPicPr>
          <p:cNvPr id="90" name="Image 89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/>
        </p:blipFill>
        <p:spPr>
          <a:xfrm>
            <a:off x="1555938" y="5314147"/>
            <a:ext cx="810000" cy="1080000"/>
          </a:xfrm>
          <a:prstGeom prst="rect">
            <a:avLst/>
          </a:prstGeom>
        </p:spPr>
      </p:pic>
      <p:grpSp>
        <p:nvGrpSpPr>
          <p:cNvPr id="91" name="Groupe 90"/>
          <p:cNvGrpSpPr/>
          <p:nvPr/>
        </p:nvGrpSpPr>
        <p:grpSpPr>
          <a:xfrm>
            <a:off x="10648979" y="1004726"/>
            <a:ext cx="133623" cy="5389421"/>
            <a:chOff x="10321384" y="1021524"/>
            <a:chExt cx="133623" cy="5480902"/>
          </a:xfrm>
        </p:grpSpPr>
        <p:sp>
          <p:nvSpPr>
            <p:cNvPr id="92" name="Rectangle 91"/>
            <p:cNvSpPr/>
            <p:nvPr/>
          </p:nvSpPr>
          <p:spPr>
            <a:xfrm>
              <a:off x="10322600" y="1021524"/>
              <a:ext cx="132407" cy="5480902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0321384" y="1021525"/>
              <a:ext cx="133623" cy="462413"/>
            </a:xfrm>
            <a:prstGeom prst="rect">
              <a:avLst/>
            </a:prstGeom>
            <a:solidFill>
              <a:srgbClr val="3434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94" name="Image 9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50" y="44462"/>
            <a:ext cx="255098" cy="2556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1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8619103" y="1483240"/>
            <a:ext cx="265166" cy="17777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 rotWithShape="1">
          <a:blip r:embed="rId1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8619103" y="2568916"/>
            <a:ext cx="265166" cy="17777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 rotWithShape="1">
          <a:blip r:embed="rId1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8619352" y="3651463"/>
            <a:ext cx="265166" cy="177778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 rotWithShape="1">
          <a:blip r:embed="rId1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8619352" y="4733368"/>
            <a:ext cx="265166" cy="177778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 rotWithShape="1">
          <a:blip r:embed="rId1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437"/>
          <a:stretch/>
        </p:blipFill>
        <p:spPr>
          <a:xfrm>
            <a:off x="8619352" y="5815915"/>
            <a:ext cx="265166" cy="17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40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5116</TotalTime>
  <Words>8906</Words>
  <Application>Microsoft Office PowerPoint</Application>
  <PresentationFormat>Widescreen</PresentationFormat>
  <Paragraphs>3241</Paragraphs>
  <Slides>49</Slides>
  <Notes>49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49</vt:i4>
      </vt:variant>
    </vt:vector>
  </HeadingPairs>
  <TitlesOfParts>
    <vt:vector size="53" baseType="lpstr">
      <vt:lpstr>Arial</vt:lpstr>
      <vt:lpstr>Calibri</vt:lpstr>
      <vt:lpstr>Calibri Light</vt:lpstr>
      <vt:lpstr>Thème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Henrique Bispo dos Santos</dc:creator>
  <cp:lastModifiedBy>eduardo</cp:lastModifiedBy>
  <cp:revision>268</cp:revision>
  <dcterms:created xsi:type="dcterms:W3CDTF">2015-11-16T11:37:37Z</dcterms:created>
  <dcterms:modified xsi:type="dcterms:W3CDTF">2016-01-21T20:09:38Z</dcterms:modified>
</cp:coreProperties>
</file>